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d99958cf8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1e5a4b44b4ca7"/>
  </p:sldMasterIdLst>
  <p:sldIdLst>
    <p:sldId xmlns:r="http://schemas.openxmlformats.org/officeDocument/2006/relationships" id="256" r:id="R8692133700c448c4"/>
    <p:sldId xmlns:r="http://schemas.openxmlformats.org/officeDocument/2006/relationships" id="257" r:id="Rb819fad330af4f31"/>
    <p:sldId xmlns:r="http://schemas.openxmlformats.org/officeDocument/2006/relationships" id="258" r:id="R4bd534f73619498c"/>
    <p:sldId xmlns:r="http://schemas.openxmlformats.org/officeDocument/2006/relationships" id="259" r:id="R0c6f873bb1334ab3"/>
    <p:sldId xmlns:r="http://schemas.openxmlformats.org/officeDocument/2006/relationships" id="260" r:id="R78df3424cff04283"/>
    <p:sldId xmlns:r="http://schemas.openxmlformats.org/officeDocument/2006/relationships" id="261" r:id="R2ba6b15c4f214543"/>
    <p:sldId xmlns:r="http://schemas.openxmlformats.org/officeDocument/2006/relationships" id="262" r:id="Ra4d3bc5f5709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1e5a4b44b4ca7" /><Relationship Type="http://schemas.openxmlformats.org/officeDocument/2006/relationships/slide" Target="/ppt/slides/slide1.xml" Id="R8692133700c448c4" /><Relationship Type="http://schemas.openxmlformats.org/officeDocument/2006/relationships/slide" Target="/ppt/slides/slide2.xml" Id="Rb819fad330af4f31" /><Relationship Type="http://schemas.openxmlformats.org/officeDocument/2006/relationships/slide" Target="/ppt/slides/slide3.xml" Id="R4bd534f73619498c" /><Relationship Type="http://schemas.openxmlformats.org/officeDocument/2006/relationships/slide" Target="/ppt/slides/slide4.xml" Id="R0c6f873bb1334ab3" /><Relationship Type="http://schemas.openxmlformats.org/officeDocument/2006/relationships/slide" Target="/ppt/slides/slide5.xml" Id="R78df3424cff04283" /><Relationship Type="http://schemas.openxmlformats.org/officeDocument/2006/relationships/slide" Target="/ppt/slides/slide6.xml" Id="R2ba6b15c4f214543" /><Relationship Type="http://schemas.openxmlformats.org/officeDocument/2006/relationships/slide" Target="/ppt/slides/slide7.xml" Id="Ra4d3bc5f5709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a5891d3eb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ef1d9ea6460a" /><Relationship Type="http://schemas.openxmlformats.org/officeDocument/2006/relationships/theme" Target="/ppt/slideMasters/theme/theme1.xml" Id="Rb8301ba53f4c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7ef1d9ea6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5c48b0bf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1c509670a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d7091849b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a39ec0117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dce6db01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5eafd314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c5676a06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