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bddee57cc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d6ff71c084472"/>
  </p:sldMasterIdLst>
  <p:sldIdLst>
    <p:sldId xmlns:r="http://schemas.openxmlformats.org/officeDocument/2006/relationships" id="256" r:id="Rdec9a2b848ed4923"/>
    <p:sldId xmlns:r="http://schemas.openxmlformats.org/officeDocument/2006/relationships" id="257" r:id="R95faee9913044514"/>
    <p:sldId xmlns:r="http://schemas.openxmlformats.org/officeDocument/2006/relationships" id="258" r:id="R9ec58adb2d224482"/>
    <p:sldId xmlns:r="http://schemas.openxmlformats.org/officeDocument/2006/relationships" id="259" r:id="R15dffedfa6b246b7"/>
    <p:sldId xmlns:r="http://schemas.openxmlformats.org/officeDocument/2006/relationships" id="260" r:id="Rba46cb1d40ea4277"/>
    <p:sldId xmlns:r="http://schemas.openxmlformats.org/officeDocument/2006/relationships" id="261" r:id="R94da93e644af442b"/>
    <p:sldId xmlns:r="http://schemas.openxmlformats.org/officeDocument/2006/relationships" id="262" r:id="Rd83215fc1fc0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d6ff71c084472" /><Relationship Type="http://schemas.openxmlformats.org/officeDocument/2006/relationships/slide" Target="/ppt/slides/slide1.xml" Id="Rdec9a2b848ed4923" /><Relationship Type="http://schemas.openxmlformats.org/officeDocument/2006/relationships/slide" Target="/ppt/slides/slide2.xml" Id="R95faee9913044514" /><Relationship Type="http://schemas.openxmlformats.org/officeDocument/2006/relationships/slide" Target="/ppt/slides/slide3.xml" Id="R9ec58adb2d224482" /><Relationship Type="http://schemas.openxmlformats.org/officeDocument/2006/relationships/slide" Target="/ppt/slides/slide4.xml" Id="R15dffedfa6b246b7" /><Relationship Type="http://schemas.openxmlformats.org/officeDocument/2006/relationships/slide" Target="/ppt/slides/slide5.xml" Id="Rba46cb1d40ea4277" /><Relationship Type="http://schemas.openxmlformats.org/officeDocument/2006/relationships/slide" Target="/ppt/slides/slide6.xml" Id="R94da93e644af442b" /><Relationship Type="http://schemas.openxmlformats.org/officeDocument/2006/relationships/slide" Target="/ppt/slides/slide7.xml" Id="Rd83215fc1fc0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d18a93d1540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f0214162e4cc4" /><Relationship Type="http://schemas.openxmlformats.org/officeDocument/2006/relationships/theme" Target="/ppt/slideMasters/theme/theme1.xml" Id="R3512c5385235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f0214162e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387ed266c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82e8cd9dc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2e4c1e19d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45509a96949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6575a5f44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2f8cfa6c749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27814bc1f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HOTELL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9 996 021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2 869 485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