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ae0e5ad7d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f40d40ccc47b9"/>
  </p:sldMasterIdLst>
  <p:sldIdLst>
    <p:sldId xmlns:r="http://schemas.openxmlformats.org/officeDocument/2006/relationships" id="256" r:id="R92da7d5857cc4596"/>
    <p:sldId xmlns:r="http://schemas.openxmlformats.org/officeDocument/2006/relationships" id="257" r:id="R838c647cd8a241a5"/>
    <p:sldId xmlns:r="http://schemas.openxmlformats.org/officeDocument/2006/relationships" id="258" r:id="R31f0540c45cb4450"/>
    <p:sldId xmlns:r="http://schemas.openxmlformats.org/officeDocument/2006/relationships" id="259" r:id="Raf5aaccc25a44e1b"/>
    <p:sldId xmlns:r="http://schemas.openxmlformats.org/officeDocument/2006/relationships" id="260" r:id="R1e5765ae711347ab"/>
    <p:sldId xmlns:r="http://schemas.openxmlformats.org/officeDocument/2006/relationships" id="261" r:id="Ra20f83b13ab4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f40d40ccc47b9" /><Relationship Type="http://schemas.openxmlformats.org/officeDocument/2006/relationships/slide" Target="/ppt/slides/slide1.xml" Id="R92da7d5857cc4596" /><Relationship Type="http://schemas.openxmlformats.org/officeDocument/2006/relationships/slide" Target="/ppt/slides/slide2.xml" Id="R838c647cd8a241a5" /><Relationship Type="http://schemas.openxmlformats.org/officeDocument/2006/relationships/slide" Target="/ppt/slides/slide3.xml" Id="R31f0540c45cb4450" /><Relationship Type="http://schemas.openxmlformats.org/officeDocument/2006/relationships/slide" Target="/ppt/slides/slide4.xml" Id="Raf5aaccc25a44e1b" /><Relationship Type="http://schemas.openxmlformats.org/officeDocument/2006/relationships/slide" Target="/ppt/slides/slide5.xml" Id="R1e5765ae711347ab" /><Relationship Type="http://schemas.openxmlformats.org/officeDocument/2006/relationships/slide" Target="/ppt/slides/slide6.xml" Id="Ra20f83b13ab4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c74deccb0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38c27b104aab" /><Relationship Type="http://schemas.openxmlformats.org/officeDocument/2006/relationships/theme" Target="/ppt/slideMasters/theme/theme1.xml" Id="R5618715b6540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d38c27b10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51cb1a4e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1c5400b72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066a0578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dc9380fa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fa55b45e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62f1e3dc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