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ab442ba9c40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b353445244c6b"/>
  </p:sldMasterIdLst>
  <p:sldIdLst>
    <p:sldId xmlns:r="http://schemas.openxmlformats.org/officeDocument/2006/relationships" id="256" r:id="Re8a62c706dc946df"/>
    <p:sldId xmlns:r="http://schemas.openxmlformats.org/officeDocument/2006/relationships" id="257" r:id="R59adb9b1828b4090"/>
    <p:sldId xmlns:r="http://schemas.openxmlformats.org/officeDocument/2006/relationships" id="258" r:id="R875a78376f34458f"/>
    <p:sldId xmlns:r="http://schemas.openxmlformats.org/officeDocument/2006/relationships" id="259" r:id="R42210ceb4d284615"/>
    <p:sldId xmlns:r="http://schemas.openxmlformats.org/officeDocument/2006/relationships" id="260" r:id="R39b7cbed07f14161"/>
    <p:sldId xmlns:r="http://schemas.openxmlformats.org/officeDocument/2006/relationships" id="261" r:id="R30ee56da3a2649d0"/>
    <p:sldId xmlns:r="http://schemas.openxmlformats.org/officeDocument/2006/relationships" id="262" r:id="R49db88405a7d40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b353445244c6b" /><Relationship Type="http://schemas.openxmlformats.org/officeDocument/2006/relationships/slide" Target="/ppt/slides/slide1.xml" Id="Re8a62c706dc946df" /><Relationship Type="http://schemas.openxmlformats.org/officeDocument/2006/relationships/slide" Target="/ppt/slides/slide2.xml" Id="R59adb9b1828b4090" /><Relationship Type="http://schemas.openxmlformats.org/officeDocument/2006/relationships/slide" Target="/ppt/slides/slide3.xml" Id="R875a78376f34458f" /><Relationship Type="http://schemas.openxmlformats.org/officeDocument/2006/relationships/slide" Target="/ppt/slides/slide4.xml" Id="R42210ceb4d284615" /><Relationship Type="http://schemas.openxmlformats.org/officeDocument/2006/relationships/slide" Target="/ppt/slides/slide5.xml" Id="R39b7cbed07f14161" /><Relationship Type="http://schemas.openxmlformats.org/officeDocument/2006/relationships/slide" Target="/ppt/slides/slide6.xml" Id="R30ee56da3a2649d0" /><Relationship Type="http://schemas.openxmlformats.org/officeDocument/2006/relationships/slide" Target="/ppt/slides/slide7.xml" Id="R49db88405a7d40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ca6f6b87e4f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2ab8854144e3" /><Relationship Type="http://schemas.openxmlformats.org/officeDocument/2006/relationships/theme" Target="/ppt/slideMasters/theme/theme1.xml" Id="Rcd1c82e2aec246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12ab88541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0812d63b8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39d0661e2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ecfc90b9c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a314e99a6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a67afa240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a848d59b345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df8b98bf04f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SUBLIME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SUBLIME PERFORMANCE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AADALEN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AADALEN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