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69e5340beb43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0d00a3dea94e69"/>
  </p:sldMasterIdLst>
  <p:sldIdLst>
    <p:sldId xmlns:r="http://schemas.openxmlformats.org/officeDocument/2006/relationships" id="256" r:id="R959104c6c25a491b"/>
    <p:sldId xmlns:r="http://schemas.openxmlformats.org/officeDocument/2006/relationships" id="257" r:id="R67f32ae88abb4748"/>
    <p:sldId xmlns:r="http://schemas.openxmlformats.org/officeDocument/2006/relationships" id="258" r:id="R65eb43c5001945a1"/>
    <p:sldId xmlns:r="http://schemas.openxmlformats.org/officeDocument/2006/relationships" id="259" r:id="R11d3dd1b4b684c96"/>
    <p:sldId xmlns:r="http://schemas.openxmlformats.org/officeDocument/2006/relationships" id="260" r:id="Rc11f2fdece9d42da"/>
    <p:sldId xmlns:r="http://schemas.openxmlformats.org/officeDocument/2006/relationships" id="261" r:id="R6622df1c48bf49a6"/>
    <p:sldId xmlns:r="http://schemas.openxmlformats.org/officeDocument/2006/relationships" id="262" r:id="R352d77f4f23349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0d00a3dea94e69" /><Relationship Type="http://schemas.openxmlformats.org/officeDocument/2006/relationships/slide" Target="/ppt/slides/slide1.xml" Id="R959104c6c25a491b" /><Relationship Type="http://schemas.openxmlformats.org/officeDocument/2006/relationships/slide" Target="/ppt/slides/slide2.xml" Id="R67f32ae88abb4748" /><Relationship Type="http://schemas.openxmlformats.org/officeDocument/2006/relationships/slide" Target="/ppt/slides/slide3.xml" Id="R65eb43c5001945a1" /><Relationship Type="http://schemas.openxmlformats.org/officeDocument/2006/relationships/slide" Target="/ppt/slides/slide4.xml" Id="R11d3dd1b4b684c96" /><Relationship Type="http://schemas.openxmlformats.org/officeDocument/2006/relationships/slide" Target="/ppt/slides/slide5.xml" Id="Rc11f2fdece9d42da" /><Relationship Type="http://schemas.openxmlformats.org/officeDocument/2006/relationships/slide" Target="/ppt/slides/slide6.xml" Id="R6622df1c48bf49a6" /><Relationship Type="http://schemas.openxmlformats.org/officeDocument/2006/relationships/slide" Target="/ppt/slides/slide7.xml" Id="R352d77f4f23349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e9e75017c34e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c71f51c2f44ac" /><Relationship Type="http://schemas.openxmlformats.org/officeDocument/2006/relationships/theme" Target="/ppt/slideMasters/theme/theme1.xml" Id="R687510be588047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dc71f51c2f44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a220dd34f4b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d26c3776f45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825b56ad843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f25a0e2784f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d58153b5243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d59402fb349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258dca07d4a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DUBE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DUBE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−1 627 171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−1 401 747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388 100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ANNE-MARTHE DUSERUD BERNTSEN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DUSERUD BERNTSEN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Olaus Hansens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921 990 863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