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242b6e2a3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b24a89db448b3"/>
  </p:sldMasterIdLst>
  <p:sldIdLst>
    <p:sldId xmlns:r="http://schemas.openxmlformats.org/officeDocument/2006/relationships" id="256" r:id="R72d9d924bf52430a"/>
    <p:sldId xmlns:r="http://schemas.openxmlformats.org/officeDocument/2006/relationships" id="257" r:id="Ra64d2bb5c3f1456e"/>
    <p:sldId xmlns:r="http://schemas.openxmlformats.org/officeDocument/2006/relationships" id="258" r:id="Rb440c5ba786c4439"/>
    <p:sldId xmlns:r="http://schemas.openxmlformats.org/officeDocument/2006/relationships" id="259" r:id="R8772e3baf9974e1a"/>
    <p:sldId xmlns:r="http://schemas.openxmlformats.org/officeDocument/2006/relationships" id="260" r:id="Ra952c22939284c47"/>
    <p:sldId xmlns:r="http://schemas.openxmlformats.org/officeDocument/2006/relationships" id="261" r:id="R7b225a4675564f34"/>
    <p:sldId xmlns:r="http://schemas.openxmlformats.org/officeDocument/2006/relationships" id="262" r:id="Re44b62137e16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b24a89db448b3" /><Relationship Type="http://schemas.openxmlformats.org/officeDocument/2006/relationships/slide" Target="/ppt/slides/slide1.xml" Id="R72d9d924bf52430a" /><Relationship Type="http://schemas.openxmlformats.org/officeDocument/2006/relationships/slide" Target="/ppt/slides/slide2.xml" Id="Ra64d2bb5c3f1456e" /><Relationship Type="http://schemas.openxmlformats.org/officeDocument/2006/relationships/slide" Target="/ppt/slides/slide3.xml" Id="Rb440c5ba786c4439" /><Relationship Type="http://schemas.openxmlformats.org/officeDocument/2006/relationships/slide" Target="/ppt/slides/slide4.xml" Id="R8772e3baf9974e1a" /><Relationship Type="http://schemas.openxmlformats.org/officeDocument/2006/relationships/slide" Target="/ppt/slides/slide5.xml" Id="Ra952c22939284c47" /><Relationship Type="http://schemas.openxmlformats.org/officeDocument/2006/relationships/slide" Target="/ppt/slides/slide6.xml" Id="R7b225a4675564f34" /><Relationship Type="http://schemas.openxmlformats.org/officeDocument/2006/relationships/slide" Target="/ppt/slides/slide7.xml" Id="Re44b62137e16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b0817f1cc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da655d9cd4bf2" /><Relationship Type="http://schemas.openxmlformats.org/officeDocument/2006/relationships/theme" Target="/ppt/slideMasters/theme/theme1.xml" Id="R5740890a1a92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da655d9cd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69e02462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ca66cb6d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3fe120fd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22ea9445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7e62979fb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9a7fc336b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2593e886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