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99234c930d49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61194b4efb4461"/>
  </p:sldMasterIdLst>
  <p:sldIdLst>
    <p:sldId xmlns:r="http://schemas.openxmlformats.org/officeDocument/2006/relationships" id="256" r:id="R16d862b83ba94f3c"/>
    <p:sldId xmlns:r="http://schemas.openxmlformats.org/officeDocument/2006/relationships" id="257" r:id="Rb5c3926022964c3d"/>
    <p:sldId xmlns:r="http://schemas.openxmlformats.org/officeDocument/2006/relationships" id="258" r:id="Re8fb6b983d3a4371"/>
    <p:sldId xmlns:r="http://schemas.openxmlformats.org/officeDocument/2006/relationships" id="259" r:id="Rcb2094225bf9406e"/>
    <p:sldId xmlns:r="http://schemas.openxmlformats.org/officeDocument/2006/relationships" id="260" r:id="Rd83d1495886041e1"/>
    <p:sldId xmlns:r="http://schemas.openxmlformats.org/officeDocument/2006/relationships" id="261" r:id="R183c3b07bb184a89"/>
    <p:sldId xmlns:r="http://schemas.openxmlformats.org/officeDocument/2006/relationships" id="262" r:id="R759bb7b01c19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1194b4efb4461" /><Relationship Type="http://schemas.openxmlformats.org/officeDocument/2006/relationships/slide" Target="/ppt/slides/slide1.xml" Id="R16d862b83ba94f3c" /><Relationship Type="http://schemas.openxmlformats.org/officeDocument/2006/relationships/slide" Target="/ppt/slides/slide2.xml" Id="Rb5c3926022964c3d" /><Relationship Type="http://schemas.openxmlformats.org/officeDocument/2006/relationships/slide" Target="/ppt/slides/slide3.xml" Id="Re8fb6b983d3a4371" /><Relationship Type="http://schemas.openxmlformats.org/officeDocument/2006/relationships/slide" Target="/ppt/slides/slide4.xml" Id="Rcb2094225bf9406e" /><Relationship Type="http://schemas.openxmlformats.org/officeDocument/2006/relationships/slide" Target="/ppt/slides/slide5.xml" Id="Rd83d1495886041e1" /><Relationship Type="http://schemas.openxmlformats.org/officeDocument/2006/relationships/slide" Target="/ppt/slides/slide6.xml" Id="R183c3b07bb184a89" /><Relationship Type="http://schemas.openxmlformats.org/officeDocument/2006/relationships/slide" Target="/ppt/slides/slide7.xml" Id="R759bb7b01c19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a8851e263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b5e91e912417e" /><Relationship Type="http://schemas.openxmlformats.org/officeDocument/2006/relationships/theme" Target="/ppt/slideMasters/theme/theme1.xml" Id="R3f7c4663c985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b5e91e912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57ad0b45b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9e6a9d4a6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1cf636529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d582c4540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1fb08b48e4d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6e8a55b494a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fb8633533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7 462 650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7 396 314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46 167 762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626 965 947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635 892 530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