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e85e296bad48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08a385e6a84645"/>
  </p:sldMasterIdLst>
  <p:sldIdLst>
    <p:sldId xmlns:r="http://schemas.openxmlformats.org/officeDocument/2006/relationships" id="256" r:id="Ra1bc4a4d3f7f4069"/>
    <p:sldId xmlns:r="http://schemas.openxmlformats.org/officeDocument/2006/relationships" id="257" r:id="Rfa727a7877094cfd"/>
    <p:sldId xmlns:r="http://schemas.openxmlformats.org/officeDocument/2006/relationships" id="258" r:id="Rcd7cd00d89ad4bb0"/>
    <p:sldId xmlns:r="http://schemas.openxmlformats.org/officeDocument/2006/relationships" id="259" r:id="R144a4499921248c2"/>
    <p:sldId xmlns:r="http://schemas.openxmlformats.org/officeDocument/2006/relationships" id="260" r:id="Rc20fb44a215342aa"/>
    <p:sldId xmlns:r="http://schemas.openxmlformats.org/officeDocument/2006/relationships" id="261" r:id="R0e05d52ce3454962"/>
    <p:sldId xmlns:r="http://schemas.openxmlformats.org/officeDocument/2006/relationships" id="262" r:id="R4247d6da30004d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08a385e6a84645" /><Relationship Type="http://schemas.openxmlformats.org/officeDocument/2006/relationships/slide" Target="/ppt/slides/slide1.xml" Id="Ra1bc4a4d3f7f4069" /><Relationship Type="http://schemas.openxmlformats.org/officeDocument/2006/relationships/slide" Target="/ppt/slides/slide2.xml" Id="Rfa727a7877094cfd" /><Relationship Type="http://schemas.openxmlformats.org/officeDocument/2006/relationships/slide" Target="/ppt/slides/slide3.xml" Id="Rcd7cd00d89ad4bb0" /><Relationship Type="http://schemas.openxmlformats.org/officeDocument/2006/relationships/slide" Target="/ppt/slides/slide4.xml" Id="R144a4499921248c2" /><Relationship Type="http://schemas.openxmlformats.org/officeDocument/2006/relationships/slide" Target="/ppt/slides/slide5.xml" Id="Rc20fb44a215342aa" /><Relationship Type="http://schemas.openxmlformats.org/officeDocument/2006/relationships/slide" Target="/ppt/slides/slide6.xml" Id="R0e05d52ce3454962" /><Relationship Type="http://schemas.openxmlformats.org/officeDocument/2006/relationships/slide" Target="/ppt/slides/slide7.xml" Id="R4247d6da30004d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917ac1dcc849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99031fdd742f5" /><Relationship Type="http://schemas.openxmlformats.org/officeDocument/2006/relationships/theme" Target="/ppt/slideMasters/theme/theme1.xml" Id="R6fee325ea5764f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899031fdd742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99a171afe40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b2dc2a9234a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f1280af4a49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d8d8f13a24f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8589549da4f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f5230f55c45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4aa43f36c43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ZIMAKOFF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ZIMAKOFF INVEST AS ble etablert [år] og holder til i Fiskum.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113 339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1 158 324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ZIMAKOFF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Ålesvingen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