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45a21aa38e46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c61dac19ff4bd3"/>
  </p:sldMasterIdLst>
  <p:sldIdLst>
    <p:sldId xmlns:r="http://schemas.openxmlformats.org/officeDocument/2006/relationships" id="256" r:id="Rd19333288cae4eff"/>
    <p:sldId xmlns:r="http://schemas.openxmlformats.org/officeDocument/2006/relationships" id="257" r:id="R79e8ac5b7dbd4eff"/>
    <p:sldId xmlns:r="http://schemas.openxmlformats.org/officeDocument/2006/relationships" id="258" r:id="R71e275d5fbe84c4a"/>
    <p:sldId xmlns:r="http://schemas.openxmlformats.org/officeDocument/2006/relationships" id="259" r:id="R7004c88ac8534e00"/>
    <p:sldId xmlns:r="http://schemas.openxmlformats.org/officeDocument/2006/relationships" id="260" r:id="Rb3b90a5159254ca5"/>
    <p:sldId xmlns:r="http://schemas.openxmlformats.org/officeDocument/2006/relationships" id="261" r:id="R57b21043e1df477a"/>
    <p:sldId xmlns:r="http://schemas.openxmlformats.org/officeDocument/2006/relationships" id="262" r:id="Rd6254a1588304c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c61dac19ff4bd3" /><Relationship Type="http://schemas.openxmlformats.org/officeDocument/2006/relationships/slide" Target="/ppt/slides/slide1.xml" Id="Rd19333288cae4eff" /><Relationship Type="http://schemas.openxmlformats.org/officeDocument/2006/relationships/slide" Target="/ppt/slides/slide2.xml" Id="R79e8ac5b7dbd4eff" /><Relationship Type="http://schemas.openxmlformats.org/officeDocument/2006/relationships/slide" Target="/ppt/slides/slide3.xml" Id="R71e275d5fbe84c4a" /><Relationship Type="http://schemas.openxmlformats.org/officeDocument/2006/relationships/slide" Target="/ppt/slides/slide4.xml" Id="R7004c88ac8534e00" /><Relationship Type="http://schemas.openxmlformats.org/officeDocument/2006/relationships/slide" Target="/ppt/slides/slide5.xml" Id="Rb3b90a5159254ca5" /><Relationship Type="http://schemas.openxmlformats.org/officeDocument/2006/relationships/slide" Target="/ppt/slides/slide6.xml" Id="R57b21043e1df477a" /><Relationship Type="http://schemas.openxmlformats.org/officeDocument/2006/relationships/slide" Target="/ppt/slides/slide7.xml" Id="Rd6254a1588304c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4a99c1dde94c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0589cd1114453" /><Relationship Type="http://schemas.openxmlformats.org/officeDocument/2006/relationships/theme" Target="/ppt/slideMasters/theme/theme1.xml" Id="R2ebcd005726c40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e0589cd11144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adfd9dbee4d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24476098b4f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10a1ad9104d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8d703171a43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ce8cd19974f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e1444bbb94b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364c1336f41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FLUA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FLUA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3 274 325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15 898 357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15 898 832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EIDBERG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Åsliveien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921 956 770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FLUA INVEST AS</a:t>
            </a:r>
          </a:p>
        </p:txBody>
      </p:sp>
    </p:spTree>
  </p:cSld>
  <p:clrMapOvr>
    <a:masterClrMapping xmlns:a="http://schemas.openxmlformats.org/drawingml/2006/main"/>
  </p:clrMapOvr>
</p:sld>
</file>