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3ddf35055246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14abdb646741da"/>
  </p:sldMasterIdLst>
  <p:sldIdLst>
    <p:sldId xmlns:r="http://schemas.openxmlformats.org/officeDocument/2006/relationships" id="256" r:id="Rf2c092b601984ce9"/>
    <p:sldId xmlns:r="http://schemas.openxmlformats.org/officeDocument/2006/relationships" id="257" r:id="R5e3247f53b0e442b"/>
    <p:sldId xmlns:r="http://schemas.openxmlformats.org/officeDocument/2006/relationships" id="258" r:id="Recfa1031244d43be"/>
    <p:sldId xmlns:r="http://schemas.openxmlformats.org/officeDocument/2006/relationships" id="259" r:id="Rcb42fad4be6c4b3c"/>
    <p:sldId xmlns:r="http://schemas.openxmlformats.org/officeDocument/2006/relationships" id="260" r:id="Ra74bc61d6d7f4f84"/>
    <p:sldId xmlns:r="http://schemas.openxmlformats.org/officeDocument/2006/relationships" id="261" r:id="R0055be6fccf8491a"/>
    <p:sldId xmlns:r="http://schemas.openxmlformats.org/officeDocument/2006/relationships" id="262" r:id="Rd9ad0453a1ee45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14abdb646741da" /><Relationship Type="http://schemas.openxmlformats.org/officeDocument/2006/relationships/slide" Target="/ppt/slides/slide1.xml" Id="Rf2c092b601984ce9" /><Relationship Type="http://schemas.openxmlformats.org/officeDocument/2006/relationships/slide" Target="/ppt/slides/slide2.xml" Id="R5e3247f53b0e442b" /><Relationship Type="http://schemas.openxmlformats.org/officeDocument/2006/relationships/slide" Target="/ppt/slides/slide3.xml" Id="Recfa1031244d43be" /><Relationship Type="http://schemas.openxmlformats.org/officeDocument/2006/relationships/slide" Target="/ppt/slides/slide4.xml" Id="Rcb42fad4be6c4b3c" /><Relationship Type="http://schemas.openxmlformats.org/officeDocument/2006/relationships/slide" Target="/ppt/slides/slide5.xml" Id="Ra74bc61d6d7f4f84" /><Relationship Type="http://schemas.openxmlformats.org/officeDocument/2006/relationships/slide" Target="/ppt/slides/slide6.xml" Id="R0055be6fccf8491a" /><Relationship Type="http://schemas.openxmlformats.org/officeDocument/2006/relationships/slide" Target="/ppt/slides/slide7.xml" Id="Rd9ad0453a1ee45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d26a3d15be47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11a17b56742cc" /><Relationship Type="http://schemas.openxmlformats.org/officeDocument/2006/relationships/theme" Target="/ppt/slideMasters/theme/theme1.xml" Id="R080dd3ab41b046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e11a17b56742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8c497ba1146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f3c2f54a448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6cd07a9ab49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37a3f761244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60321c8fd4d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d7a5347a343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9bbabfbe242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REVISOR-PARTNER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REVISOR-PARTNER 1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1 359 955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9 095 846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11 143 084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FLAKNE BJØRN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Årstadveien 17C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921 892 993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