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4f0684aea4f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50631ce8a437e"/>
  </p:sldMasterIdLst>
  <p:sldIdLst>
    <p:sldId xmlns:r="http://schemas.openxmlformats.org/officeDocument/2006/relationships" id="256" r:id="R22ab6dac80aa424e"/>
    <p:sldId xmlns:r="http://schemas.openxmlformats.org/officeDocument/2006/relationships" id="257" r:id="R7ef1689db0b8418d"/>
    <p:sldId xmlns:r="http://schemas.openxmlformats.org/officeDocument/2006/relationships" id="258" r:id="R6416c6577c164091"/>
    <p:sldId xmlns:r="http://schemas.openxmlformats.org/officeDocument/2006/relationships" id="259" r:id="Re5da1526fb7d4f80"/>
    <p:sldId xmlns:r="http://schemas.openxmlformats.org/officeDocument/2006/relationships" id="260" r:id="R0fa6dffb42304cc7"/>
    <p:sldId xmlns:r="http://schemas.openxmlformats.org/officeDocument/2006/relationships" id="261" r:id="R90580af4d54a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50631ce8a437e" /><Relationship Type="http://schemas.openxmlformats.org/officeDocument/2006/relationships/slide" Target="/ppt/slides/slide1.xml" Id="R22ab6dac80aa424e" /><Relationship Type="http://schemas.openxmlformats.org/officeDocument/2006/relationships/slide" Target="/ppt/slides/slide2.xml" Id="R7ef1689db0b8418d" /><Relationship Type="http://schemas.openxmlformats.org/officeDocument/2006/relationships/slide" Target="/ppt/slides/slide3.xml" Id="R6416c6577c164091" /><Relationship Type="http://schemas.openxmlformats.org/officeDocument/2006/relationships/slide" Target="/ppt/slides/slide4.xml" Id="Re5da1526fb7d4f80" /><Relationship Type="http://schemas.openxmlformats.org/officeDocument/2006/relationships/slide" Target="/ppt/slides/slide5.xml" Id="R0fa6dffb42304cc7" /><Relationship Type="http://schemas.openxmlformats.org/officeDocument/2006/relationships/slide" Target="/ppt/slides/slide6.xml" Id="R90580af4d54a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2865dc82b41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be0e4ef3b4e7c" /><Relationship Type="http://schemas.openxmlformats.org/officeDocument/2006/relationships/theme" Target="/ppt/slideMasters/theme/theme1.xml" Id="R354962fad2a94c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ebe0e4ef3b4e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28673aba548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1ab5681a4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b478f7fa149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4dbe0d01549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bf8a1ca7440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0cc32b0d849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REVISOR-PARTNER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Årstadveien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921 892 993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