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bdc899e00f8476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69b1cc514754446"/>
  </p:sldMasterIdLst>
  <p:sldIdLst>
    <p:sldId xmlns:r="http://schemas.openxmlformats.org/officeDocument/2006/relationships" id="256" r:id="Rf1bd9bafdfdc424d"/>
    <p:sldId xmlns:r="http://schemas.openxmlformats.org/officeDocument/2006/relationships" id="257" r:id="R811e2d7264b94828"/>
    <p:sldId xmlns:r="http://schemas.openxmlformats.org/officeDocument/2006/relationships" id="258" r:id="Rd1b39e3e81bb48f2"/>
    <p:sldId xmlns:r="http://schemas.openxmlformats.org/officeDocument/2006/relationships" id="259" r:id="R6cf3563929194249"/>
    <p:sldId xmlns:r="http://schemas.openxmlformats.org/officeDocument/2006/relationships" id="260" r:id="R145d1663c212408c"/>
    <p:sldId xmlns:r="http://schemas.openxmlformats.org/officeDocument/2006/relationships" id="261" r:id="R10dc81754e674ca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69b1cc514754446" /><Relationship Type="http://schemas.openxmlformats.org/officeDocument/2006/relationships/slide" Target="/ppt/slides/slide1.xml" Id="Rf1bd9bafdfdc424d" /><Relationship Type="http://schemas.openxmlformats.org/officeDocument/2006/relationships/slide" Target="/ppt/slides/slide2.xml" Id="R811e2d7264b94828" /><Relationship Type="http://schemas.openxmlformats.org/officeDocument/2006/relationships/slide" Target="/ppt/slides/slide3.xml" Id="Rd1b39e3e81bb48f2" /><Relationship Type="http://schemas.openxmlformats.org/officeDocument/2006/relationships/slide" Target="/ppt/slides/slide4.xml" Id="R6cf3563929194249" /><Relationship Type="http://schemas.openxmlformats.org/officeDocument/2006/relationships/slide" Target="/ppt/slides/slide5.xml" Id="R145d1663c212408c" /><Relationship Type="http://schemas.openxmlformats.org/officeDocument/2006/relationships/slide" Target="/ppt/slides/slide6.xml" Id="R10dc81754e674ca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53342f54cb14bb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0a558a01db4e26" /><Relationship Type="http://schemas.openxmlformats.org/officeDocument/2006/relationships/theme" Target="/ppt/slideMasters/theme/theme1.xml" Id="R652d14a23f384da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c0a558a01db4e2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d2146d482f467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fc2f643f374d5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f6d5d4b619467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c6bd46da2448c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62c104e296474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74b446d3eb422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SPAREBANKSTIFTELSEN 68 GRADER NORD LOFOTEN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SPAREBANKSTIFTELSEN 68 GRADER NORD LOFOTEN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SPAREBANKSTIFTELSEN 68 GRADER NORD LOFOTEN ble etablert [år] og holder til i Leknes.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SPAREBANKSTIFTELSEN 68 GRADER NORD LOFOTEN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SPAREBANKSTIFTELSEN 68 GRADER NORD LOFOTEN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SPAREBANKSTIFTELSEN 68 GRADER NORD LOFOTEN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7 224 566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4 102 185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4 590 834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87 009 475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88 420 089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SPAREBANKSTIFTELSEN 68 GRADER NORD LOFOTEN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Storgata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8370 Leknes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921 892 497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SPAREBANKSTIFTELSEN 68 GRADER NORD LOFOTEN</a:t>
            </a:r>
          </a:p>
        </p:txBody>
      </p:sp>
    </p:spTree>
  </p:cSld>
  <p:clrMapOvr>
    <a:masterClrMapping xmlns:a="http://schemas.openxmlformats.org/drawingml/2006/main"/>
  </p:clrMapOvr>
</p:sld>
</file>