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4d00c55c774c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4df6b6aa0c42c7"/>
  </p:sldMasterIdLst>
  <p:sldIdLst>
    <p:sldId xmlns:r="http://schemas.openxmlformats.org/officeDocument/2006/relationships" id="256" r:id="Rcc953c40ae784e02"/>
    <p:sldId xmlns:r="http://schemas.openxmlformats.org/officeDocument/2006/relationships" id="257" r:id="Rf944a5f70c38409a"/>
    <p:sldId xmlns:r="http://schemas.openxmlformats.org/officeDocument/2006/relationships" id="258" r:id="Ra609cf347f03462f"/>
    <p:sldId xmlns:r="http://schemas.openxmlformats.org/officeDocument/2006/relationships" id="259" r:id="R0275898ccdd9417a"/>
    <p:sldId xmlns:r="http://schemas.openxmlformats.org/officeDocument/2006/relationships" id="260" r:id="R6419a48ab2f14cc5"/>
    <p:sldId xmlns:r="http://schemas.openxmlformats.org/officeDocument/2006/relationships" id="261" r:id="R196a2b1164ec48c0"/>
    <p:sldId xmlns:r="http://schemas.openxmlformats.org/officeDocument/2006/relationships" id="262" r:id="R710934093acd42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df6b6aa0c42c7" /><Relationship Type="http://schemas.openxmlformats.org/officeDocument/2006/relationships/slide" Target="/ppt/slides/slide1.xml" Id="Rcc953c40ae784e02" /><Relationship Type="http://schemas.openxmlformats.org/officeDocument/2006/relationships/slide" Target="/ppt/slides/slide2.xml" Id="Rf944a5f70c38409a" /><Relationship Type="http://schemas.openxmlformats.org/officeDocument/2006/relationships/slide" Target="/ppt/slides/slide3.xml" Id="Ra609cf347f03462f" /><Relationship Type="http://schemas.openxmlformats.org/officeDocument/2006/relationships/slide" Target="/ppt/slides/slide4.xml" Id="R0275898ccdd9417a" /><Relationship Type="http://schemas.openxmlformats.org/officeDocument/2006/relationships/slide" Target="/ppt/slides/slide5.xml" Id="R6419a48ab2f14cc5" /><Relationship Type="http://schemas.openxmlformats.org/officeDocument/2006/relationships/slide" Target="/ppt/slides/slide6.xml" Id="R196a2b1164ec48c0" /><Relationship Type="http://schemas.openxmlformats.org/officeDocument/2006/relationships/slide" Target="/ppt/slides/slide7.xml" Id="R710934093acd42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1348fc14c47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601b48a6b46dc" /><Relationship Type="http://schemas.openxmlformats.org/officeDocument/2006/relationships/theme" Target="/ppt/slideMasters/theme/theme1.xml" Id="R4be86aedf4de49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9601b48a6b46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99cfa4c1d4e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a5264bea546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bb154304145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cec1e1d79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26838c2d641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85bf8a11a4a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2b73b846a4b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FLYVENDE ELEFANT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FLYVENDE ELEFANT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240 525 702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243 659 607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ASMUND HAARE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Flying Elephant AS, Munkedamsveien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921 891 636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