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7c17eb82f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03056881a41fe"/>
  </p:sldMasterIdLst>
  <p:sldIdLst>
    <p:sldId xmlns:r="http://schemas.openxmlformats.org/officeDocument/2006/relationships" id="256" r:id="R55c45a697a8e483d"/>
    <p:sldId xmlns:r="http://schemas.openxmlformats.org/officeDocument/2006/relationships" id="257" r:id="R0b55a5fb00684cfb"/>
    <p:sldId xmlns:r="http://schemas.openxmlformats.org/officeDocument/2006/relationships" id="258" r:id="R7ee672d578614af0"/>
    <p:sldId xmlns:r="http://schemas.openxmlformats.org/officeDocument/2006/relationships" id="259" r:id="R8c02cbf487b04c6e"/>
    <p:sldId xmlns:r="http://schemas.openxmlformats.org/officeDocument/2006/relationships" id="260" r:id="R5044bbbda7804461"/>
    <p:sldId xmlns:r="http://schemas.openxmlformats.org/officeDocument/2006/relationships" id="261" r:id="R84d0b0c7d6d549a8"/>
    <p:sldId xmlns:r="http://schemas.openxmlformats.org/officeDocument/2006/relationships" id="262" r:id="Re0abe97f88c1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03056881a41fe" /><Relationship Type="http://schemas.openxmlformats.org/officeDocument/2006/relationships/slide" Target="/ppt/slides/slide1.xml" Id="R55c45a697a8e483d" /><Relationship Type="http://schemas.openxmlformats.org/officeDocument/2006/relationships/slide" Target="/ppt/slides/slide2.xml" Id="R0b55a5fb00684cfb" /><Relationship Type="http://schemas.openxmlformats.org/officeDocument/2006/relationships/slide" Target="/ppt/slides/slide3.xml" Id="R7ee672d578614af0" /><Relationship Type="http://schemas.openxmlformats.org/officeDocument/2006/relationships/slide" Target="/ppt/slides/slide4.xml" Id="R8c02cbf487b04c6e" /><Relationship Type="http://schemas.openxmlformats.org/officeDocument/2006/relationships/slide" Target="/ppt/slides/slide5.xml" Id="R5044bbbda7804461" /><Relationship Type="http://schemas.openxmlformats.org/officeDocument/2006/relationships/slide" Target="/ppt/slides/slide6.xml" Id="R84d0b0c7d6d549a8" /><Relationship Type="http://schemas.openxmlformats.org/officeDocument/2006/relationships/slide" Target="/ppt/slides/slide7.xml" Id="Re0abe97f88c1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f6853b3a243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0a912ef27447d" /><Relationship Type="http://schemas.openxmlformats.org/officeDocument/2006/relationships/theme" Target="/ppt/slideMasters/theme/theme1.xml" Id="Ra816ce5f9343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0a912ef27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b9f28766949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6787f8d98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5a7c250c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3b03aa827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82754721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199cc5a8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48fd170fd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 TO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