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d889f6745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b06e8c83141bd"/>
  </p:sldMasterIdLst>
  <p:sldIdLst>
    <p:sldId xmlns:r="http://schemas.openxmlformats.org/officeDocument/2006/relationships" id="256" r:id="R8781d75fd2ba4b0e"/>
    <p:sldId xmlns:r="http://schemas.openxmlformats.org/officeDocument/2006/relationships" id="257" r:id="Rc9521d9145514294"/>
    <p:sldId xmlns:r="http://schemas.openxmlformats.org/officeDocument/2006/relationships" id="258" r:id="R52340b75b0204880"/>
    <p:sldId xmlns:r="http://schemas.openxmlformats.org/officeDocument/2006/relationships" id="259" r:id="Re342ecef464646a9"/>
    <p:sldId xmlns:r="http://schemas.openxmlformats.org/officeDocument/2006/relationships" id="260" r:id="Rc36bc8a6aef84132"/>
    <p:sldId xmlns:r="http://schemas.openxmlformats.org/officeDocument/2006/relationships" id="261" r:id="R82d2bca66d654293"/>
    <p:sldId xmlns:r="http://schemas.openxmlformats.org/officeDocument/2006/relationships" id="262" r:id="R1d1762843537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b06e8c83141bd" /><Relationship Type="http://schemas.openxmlformats.org/officeDocument/2006/relationships/slide" Target="/ppt/slides/slide1.xml" Id="R8781d75fd2ba4b0e" /><Relationship Type="http://schemas.openxmlformats.org/officeDocument/2006/relationships/slide" Target="/ppt/slides/slide2.xml" Id="Rc9521d9145514294" /><Relationship Type="http://schemas.openxmlformats.org/officeDocument/2006/relationships/slide" Target="/ppt/slides/slide3.xml" Id="R52340b75b0204880" /><Relationship Type="http://schemas.openxmlformats.org/officeDocument/2006/relationships/slide" Target="/ppt/slides/slide4.xml" Id="Re342ecef464646a9" /><Relationship Type="http://schemas.openxmlformats.org/officeDocument/2006/relationships/slide" Target="/ppt/slides/slide5.xml" Id="Rc36bc8a6aef84132" /><Relationship Type="http://schemas.openxmlformats.org/officeDocument/2006/relationships/slide" Target="/ppt/slides/slide6.xml" Id="R82d2bca66d654293" /><Relationship Type="http://schemas.openxmlformats.org/officeDocument/2006/relationships/slide" Target="/ppt/slides/slide7.xml" Id="R1d1762843537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5d4a65c4a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7b61464b48bc" /><Relationship Type="http://schemas.openxmlformats.org/officeDocument/2006/relationships/theme" Target="/ppt/slideMasters/theme/theme1.xml" Id="R496ee4f80bbe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e7b61464b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f3b8fdc7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b4441d87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0d841c39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216db7b7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3ca02c99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2a446d23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64cf894c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