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94404a319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2b6253db744944"/>
  </p:sldMasterIdLst>
  <p:sldIdLst>
    <p:sldId xmlns:r="http://schemas.openxmlformats.org/officeDocument/2006/relationships" id="256" r:id="R5798beaec1cc40c3"/>
    <p:sldId xmlns:r="http://schemas.openxmlformats.org/officeDocument/2006/relationships" id="257" r:id="R446ce405d13d4078"/>
    <p:sldId xmlns:r="http://schemas.openxmlformats.org/officeDocument/2006/relationships" id="258" r:id="R6585e5601b4643f1"/>
    <p:sldId xmlns:r="http://schemas.openxmlformats.org/officeDocument/2006/relationships" id="259" r:id="Ra91c2fbe1a9f414e"/>
    <p:sldId xmlns:r="http://schemas.openxmlformats.org/officeDocument/2006/relationships" id="260" r:id="Rec5d4e595e464e6e"/>
    <p:sldId xmlns:r="http://schemas.openxmlformats.org/officeDocument/2006/relationships" id="261" r:id="R43806d4500df4a57"/>
    <p:sldId xmlns:r="http://schemas.openxmlformats.org/officeDocument/2006/relationships" id="262" r:id="R70951c843bdd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b6253db744944" /><Relationship Type="http://schemas.openxmlformats.org/officeDocument/2006/relationships/slide" Target="/ppt/slides/slide1.xml" Id="R5798beaec1cc40c3" /><Relationship Type="http://schemas.openxmlformats.org/officeDocument/2006/relationships/slide" Target="/ppt/slides/slide2.xml" Id="R446ce405d13d4078" /><Relationship Type="http://schemas.openxmlformats.org/officeDocument/2006/relationships/slide" Target="/ppt/slides/slide3.xml" Id="R6585e5601b4643f1" /><Relationship Type="http://schemas.openxmlformats.org/officeDocument/2006/relationships/slide" Target="/ppt/slides/slide4.xml" Id="Ra91c2fbe1a9f414e" /><Relationship Type="http://schemas.openxmlformats.org/officeDocument/2006/relationships/slide" Target="/ppt/slides/slide5.xml" Id="Rec5d4e595e464e6e" /><Relationship Type="http://schemas.openxmlformats.org/officeDocument/2006/relationships/slide" Target="/ppt/slides/slide6.xml" Id="R43806d4500df4a57" /><Relationship Type="http://schemas.openxmlformats.org/officeDocument/2006/relationships/slide" Target="/ppt/slides/slide7.xml" Id="R70951c843bdd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e632b33488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2bff9982a4758" /><Relationship Type="http://schemas.openxmlformats.org/officeDocument/2006/relationships/theme" Target="/ppt/slideMasters/theme/theme1.xml" Id="Ra57551c8561d4a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2bff9982a47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b77f98b15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fec418ff8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7073429f4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08c51e3c9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11da03b2b47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39c1e20f6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75efbe064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AKOFFSUIT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AKOFFSUIT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300 353 489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502 701 502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HEIBERG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921 888 007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AKOFFSUIT HOLDING AS</a:t>
            </a:r>
          </a:p>
        </p:txBody>
      </p:sp>
    </p:spTree>
  </p:cSld>
  <p:clrMapOvr>
    <a:masterClrMapping xmlns:a="http://schemas.openxmlformats.org/drawingml/2006/main"/>
  </p:clrMapOvr>
</p:sld>
</file>