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cd85b09a80546c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5b60a9df60743c5"/>
  </p:sldMasterIdLst>
  <p:sldIdLst>
    <p:sldId xmlns:r="http://schemas.openxmlformats.org/officeDocument/2006/relationships" id="256" r:id="R14e940d2027947f1"/>
    <p:sldId xmlns:r="http://schemas.openxmlformats.org/officeDocument/2006/relationships" id="257" r:id="R19bf7a5086764c12"/>
    <p:sldId xmlns:r="http://schemas.openxmlformats.org/officeDocument/2006/relationships" id="258" r:id="R64a367a323f740ce"/>
    <p:sldId xmlns:r="http://schemas.openxmlformats.org/officeDocument/2006/relationships" id="259" r:id="Rf2b03542e4694a5d"/>
    <p:sldId xmlns:r="http://schemas.openxmlformats.org/officeDocument/2006/relationships" id="260" r:id="R42c2f37a2db54490"/>
    <p:sldId xmlns:r="http://schemas.openxmlformats.org/officeDocument/2006/relationships" id="261" r:id="R4ba6688239654563"/>
    <p:sldId xmlns:r="http://schemas.openxmlformats.org/officeDocument/2006/relationships" id="262" r:id="Rdc0b3d0ca10b45f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b60a9df60743c5" /><Relationship Type="http://schemas.openxmlformats.org/officeDocument/2006/relationships/slide" Target="/ppt/slides/slide1.xml" Id="R14e940d2027947f1" /><Relationship Type="http://schemas.openxmlformats.org/officeDocument/2006/relationships/slide" Target="/ppt/slides/slide2.xml" Id="R19bf7a5086764c12" /><Relationship Type="http://schemas.openxmlformats.org/officeDocument/2006/relationships/slide" Target="/ppt/slides/slide3.xml" Id="R64a367a323f740ce" /><Relationship Type="http://schemas.openxmlformats.org/officeDocument/2006/relationships/slide" Target="/ppt/slides/slide4.xml" Id="Rf2b03542e4694a5d" /><Relationship Type="http://schemas.openxmlformats.org/officeDocument/2006/relationships/slide" Target="/ppt/slides/slide5.xml" Id="R42c2f37a2db54490" /><Relationship Type="http://schemas.openxmlformats.org/officeDocument/2006/relationships/slide" Target="/ppt/slides/slide6.xml" Id="R4ba6688239654563" /><Relationship Type="http://schemas.openxmlformats.org/officeDocument/2006/relationships/slide" Target="/ppt/slides/slide7.xml" Id="Rdc0b3d0ca10b45f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a1ed97abe84d4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d2344e0fd94dd3" /><Relationship Type="http://schemas.openxmlformats.org/officeDocument/2006/relationships/theme" Target="/ppt/slideMasters/theme/theme1.xml" Id="R25d4fd11917042f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4d2344e0fd94dd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2e0f4007134ce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b042b4d4f54f7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36404faf8f4be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ecc4f8bee3446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18cc8498f5467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543d9bddf0440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a7ea7edc06482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ROLSETH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ROLSETH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ROLSETH INVEST AS ble etablert [år] og holder til i Fornebu.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ROLSETH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ROLSETH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ROLSETH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−318 656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7 228 454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56 286 080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58 534 618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ROLSETH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TRYGVE ROLSETH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LINE ROLSETH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TRYGVE FAUST-ROLSETH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TRYGVE ROLSETH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ROLSETH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Trygve Rolseth, Bjørnenga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1364 Fornebu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921 880 448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ROLSETH INVEST AS</a:t>
            </a:r>
          </a:p>
        </p:txBody>
      </p:sp>
    </p:spTree>
  </p:cSld>
  <p:clrMapOvr>
    <a:masterClrMapping xmlns:a="http://schemas.openxmlformats.org/drawingml/2006/main"/>
  </p:clrMapOvr>
</p:sld>
</file>