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736e4e105240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68aabd9e434599"/>
  </p:sldMasterIdLst>
  <p:sldIdLst>
    <p:sldId xmlns:r="http://schemas.openxmlformats.org/officeDocument/2006/relationships" id="256" r:id="Rf94ba06f367e4150"/>
    <p:sldId xmlns:r="http://schemas.openxmlformats.org/officeDocument/2006/relationships" id="257" r:id="R8fb4c5454c3044bf"/>
    <p:sldId xmlns:r="http://schemas.openxmlformats.org/officeDocument/2006/relationships" id="258" r:id="Ra48e5e608b2d412c"/>
    <p:sldId xmlns:r="http://schemas.openxmlformats.org/officeDocument/2006/relationships" id="259" r:id="R727a558619ae4c3b"/>
    <p:sldId xmlns:r="http://schemas.openxmlformats.org/officeDocument/2006/relationships" id="260" r:id="R82e8344d8b644cf1"/>
    <p:sldId xmlns:r="http://schemas.openxmlformats.org/officeDocument/2006/relationships" id="261" r:id="Rb9ecdcd21ea24aad"/>
    <p:sldId xmlns:r="http://schemas.openxmlformats.org/officeDocument/2006/relationships" id="262" r:id="Rf0ded0eb5e9a4e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68aabd9e434599" /><Relationship Type="http://schemas.openxmlformats.org/officeDocument/2006/relationships/slide" Target="/ppt/slides/slide1.xml" Id="Rf94ba06f367e4150" /><Relationship Type="http://schemas.openxmlformats.org/officeDocument/2006/relationships/slide" Target="/ppt/slides/slide2.xml" Id="R8fb4c5454c3044bf" /><Relationship Type="http://schemas.openxmlformats.org/officeDocument/2006/relationships/slide" Target="/ppt/slides/slide3.xml" Id="Ra48e5e608b2d412c" /><Relationship Type="http://schemas.openxmlformats.org/officeDocument/2006/relationships/slide" Target="/ppt/slides/slide4.xml" Id="R727a558619ae4c3b" /><Relationship Type="http://schemas.openxmlformats.org/officeDocument/2006/relationships/slide" Target="/ppt/slides/slide5.xml" Id="R82e8344d8b644cf1" /><Relationship Type="http://schemas.openxmlformats.org/officeDocument/2006/relationships/slide" Target="/ppt/slides/slide6.xml" Id="Rb9ecdcd21ea24aad" /><Relationship Type="http://schemas.openxmlformats.org/officeDocument/2006/relationships/slide" Target="/ppt/slides/slide7.xml" Id="Rf0ded0eb5e9a4e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59799b0e8b4b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2e8e6f2054cd3" /><Relationship Type="http://schemas.openxmlformats.org/officeDocument/2006/relationships/theme" Target="/ppt/slideMasters/theme/theme1.xml" Id="Rb31f41a9145746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e2e8e6f2054c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065ce22d34a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e7de616334f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f554872f3645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9afea2d704d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433a5556b45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046dcd1e441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8346d116d49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 KVIA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 KVIA HOLDING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−153 912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5 263 312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107 626 983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108 550 336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KVIA BODIL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Melsheiveien 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921 876 920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KVIA HOLDING AS</a:t>
            </a:r>
          </a:p>
        </p:txBody>
      </p:sp>
    </p:spTree>
  </p:cSld>
  <p:clrMapOvr>
    <a:masterClrMapping xmlns:a="http://schemas.openxmlformats.org/drawingml/2006/main"/>
  </p:clrMapOvr>
</p:sld>
</file>