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66c3faffa647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61a935bb074cd0"/>
  </p:sldMasterIdLst>
  <p:sldIdLst>
    <p:sldId xmlns:r="http://schemas.openxmlformats.org/officeDocument/2006/relationships" id="256" r:id="R7e473bbd1bb34955"/>
    <p:sldId xmlns:r="http://schemas.openxmlformats.org/officeDocument/2006/relationships" id="257" r:id="Rfaa1e697693e4eb3"/>
    <p:sldId xmlns:r="http://schemas.openxmlformats.org/officeDocument/2006/relationships" id="258" r:id="Rf2dcf169dc8b4347"/>
    <p:sldId xmlns:r="http://schemas.openxmlformats.org/officeDocument/2006/relationships" id="259" r:id="R433bc4c608704fed"/>
    <p:sldId xmlns:r="http://schemas.openxmlformats.org/officeDocument/2006/relationships" id="260" r:id="R779be4fbf54e47bf"/>
    <p:sldId xmlns:r="http://schemas.openxmlformats.org/officeDocument/2006/relationships" id="261" r:id="R0d87df0074224bc4"/>
    <p:sldId xmlns:r="http://schemas.openxmlformats.org/officeDocument/2006/relationships" id="262" r:id="Ra30e55aac41649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1a935bb074cd0" /><Relationship Type="http://schemas.openxmlformats.org/officeDocument/2006/relationships/slide" Target="/ppt/slides/slide1.xml" Id="R7e473bbd1bb34955" /><Relationship Type="http://schemas.openxmlformats.org/officeDocument/2006/relationships/slide" Target="/ppt/slides/slide2.xml" Id="Rfaa1e697693e4eb3" /><Relationship Type="http://schemas.openxmlformats.org/officeDocument/2006/relationships/slide" Target="/ppt/slides/slide3.xml" Id="Rf2dcf169dc8b4347" /><Relationship Type="http://schemas.openxmlformats.org/officeDocument/2006/relationships/slide" Target="/ppt/slides/slide4.xml" Id="R433bc4c608704fed" /><Relationship Type="http://schemas.openxmlformats.org/officeDocument/2006/relationships/slide" Target="/ppt/slides/slide5.xml" Id="R779be4fbf54e47bf" /><Relationship Type="http://schemas.openxmlformats.org/officeDocument/2006/relationships/slide" Target="/ppt/slides/slide6.xml" Id="R0d87df0074224bc4" /><Relationship Type="http://schemas.openxmlformats.org/officeDocument/2006/relationships/slide" Target="/ppt/slides/slide7.xml" Id="Ra30e55aac41649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e2a19fe044c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7af9fa2c14e96" /><Relationship Type="http://schemas.openxmlformats.org/officeDocument/2006/relationships/theme" Target="/ppt/slideMasters/theme/theme1.xml" Id="R25f3a829a77a4c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07af9fa2c14e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86850049043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d6c7d5ae7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a4302eca8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80bac2118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4d66b4a8248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748e5625347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c89f932d84d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KVIA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2 690 616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64 866 958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64 988 909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KVIA HOLDING AS</a:t>
            </a:r>
          </a:p>
        </p:txBody>
      </p:sp>
    </p:spTree>
  </p:cSld>
  <p:clrMapOvr>
    <a:masterClrMapping xmlns:a="http://schemas.openxmlformats.org/drawingml/2006/main"/>
  </p:clrMapOvr>
</p:sld>
</file>