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5188dd55a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870d105714730"/>
  </p:sldMasterIdLst>
  <p:sldIdLst>
    <p:sldId xmlns:r="http://schemas.openxmlformats.org/officeDocument/2006/relationships" id="256" r:id="R04f22bc42b054e0e"/>
    <p:sldId xmlns:r="http://schemas.openxmlformats.org/officeDocument/2006/relationships" id="257" r:id="Rb134228a288e4450"/>
    <p:sldId xmlns:r="http://schemas.openxmlformats.org/officeDocument/2006/relationships" id="258" r:id="R60d1ca7e9ce44896"/>
    <p:sldId xmlns:r="http://schemas.openxmlformats.org/officeDocument/2006/relationships" id="259" r:id="R9971040606a34c7a"/>
    <p:sldId xmlns:r="http://schemas.openxmlformats.org/officeDocument/2006/relationships" id="260" r:id="R8e848ca4220d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870d105714730" /><Relationship Type="http://schemas.openxmlformats.org/officeDocument/2006/relationships/slide" Target="/ppt/slides/slide1.xml" Id="R04f22bc42b054e0e" /><Relationship Type="http://schemas.openxmlformats.org/officeDocument/2006/relationships/slide" Target="/ppt/slides/slide2.xml" Id="Rb134228a288e4450" /><Relationship Type="http://schemas.openxmlformats.org/officeDocument/2006/relationships/slide" Target="/ppt/slides/slide3.xml" Id="R60d1ca7e9ce44896" /><Relationship Type="http://schemas.openxmlformats.org/officeDocument/2006/relationships/slide" Target="/ppt/slides/slide4.xml" Id="R9971040606a34c7a" /><Relationship Type="http://schemas.openxmlformats.org/officeDocument/2006/relationships/slide" Target="/ppt/slides/slide5.xml" Id="R8e848ca4220d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d5266abc14f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733126b65478e" /><Relationship Type="http://schemas.openxmlformats.org/officeDocument/2006/relationships/theme" Target="/ppt/slideMasters/theme/theme1.xml" Id="Rd1072269fa14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3733126b6547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2dc7bed734a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659daf964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8842e4b99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a094f15e9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4d519ab70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EKEBERG OG KILLINGMO VEL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EKEBERG OG KILLINGMO VEL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 OG KILLINGMO VEL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EKEBERG OG KILLINGMO VEL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EKEBERG OG KILLINGMO VEL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EKEBERG OG KILLINGMO VEL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Stig Vormeland, Myrvoldveien 204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EKEBERG OG KILLINGMO VEL</a:t>
            </a:r>
          </a:p>
        </p:txBody>
      </p:sp>
    </p:spTree>
  </p:cSld>
  <p:clrMapOvr>
    <a:masterClrMapping xmlns:a="http://schemas.openxmlformats.org/drawingml/2006/main"/>
  </p:clrMapOvr>
</p:sld>
</file>