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002ed41cf641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8b20dad0174a03"/>
  </p:sldMasterIdLst>
  <p:sldIdLst>
    <p:sldId xmlns:r="http://schemas.openxmlformats.org/officeDocument/2006/relationships" id="256" r:id="R7ec4006724ad410e"/>
    <p:sldId xmlns:r="http://schemas.openxmlformats.org/officeDocument/2006/relationships" id="257" r:id="Raec8af6853564b63"/>
    <p:sldId xmlns:r="http://schemas.openxmlformats.org/officeDocument/2006/relationships" id="258" r:id="R19cdf034088143b2"/>
    <p:sldId xmlns:r="http://schemas.openxmlformats.org/officeDocument/2006/relationships" id="259" r:id="R57356978de374366"/>
    <p:sldId xmlns:r="http://schemas.openxmlformats.org/officeDocument/2006/relationships" id="260" r:id="Rd63ef75b7992469f"/>
    <p:sldId xmlns:r="http://schemas.openxmlformats.org/officeDocument/2006/relationships" id="261" r:id="R1db45ec9dd0f47ca"/>
    <p:sldId xmlns:r="http://schemas.openxmlformats.org/officeDocument/2006/relationships" id="262" r:id="R7508f1f694dd4d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8b20dad0174a03" /><Relationship Type="http://schemas.openxmlformats.org/officeDocument/2006/relationships/slide" Target="/ppt/slides/slide1.xml" Id="R7ec4006724ad410e" /><Relationship Type="http://schemas.openxmlformats.org/officeDocument/2006/relationships/slide" Target="/ppt/slides/slide2.xml" Id="Raec8af6853564b63" /><Relationship Type="http://schemas.openxmlformats.org/officeDocument/2006/relationships/slide" Target="/ppt/slides/slide3.xml" Id="R19cdf034088143b2" /><Relationship Type="http://schemas.openxmlformats.org/officeDocument/2006/relationships/slide" Target="/ppt/slides/slide4.xml" Id="R57356978de374366" /><Relationship Type="http://schemas.openxmlformats.org/officeDocument/2006/relationships/slide" Target="/ppt/slides/slide5.xml" Id="Rd63ef75b7992469f" /><Relationship Type="http://schemas.openxmlformats.org/officeDocument/2006/relationships/slide" Target="/ppt/slides/slide6.xml" Id="R1db45ec9dd0f47ca" /><Relationship Type="http://schemas.openxmlformats.org/officeDocument/2006/relationships/slide" Target="/ppt/slides/slide7.xml" Id="R7508f1f694dd4d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4d6f94a69942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9b7b2ca2d4d1b" /><Relationship Type="http://schemas.openxmlformats.org/officeDocument/2006/relationships/theme" Target="/ppt/slideMasters/theme/theme1.xml" Id="Rd525db5714a041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09b7b2ca2d4d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b3ab93ac442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1c16db26b4f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2baef732f41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89bdbc44543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cc789a0d544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be5da3ee64e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4cb3e70274b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DYNAMIK SMART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DYNAMIK SMART ACCOUNTING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14 812 638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1 248 812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990 024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3 694 249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DYNAMIK MANAGEMENT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dr@dynamik.no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www.dynamik.no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921 859 678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