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1d71cc8d8840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7222fae05b4707"/>
  </p:sldMasterIdLst>
  <p:sldIdLst>
    <p:sldId xmlns:r="http://schemas.openxmlformats.org/officeDocument/2006/relationships" id="256" r:id="R5047889f54ed43c7"/>
    <p:sldId xmlns:r="http://schemas.openxmlformats.org/officeDocument/2006/relationships" id="257" r:id="Re5d194dbff234a7e"/>
    <p:sldId xmlns:r="http://schemas.openxmlformats.org/officeDocument/2006/relationships" id="258" r:id="R31a0498131d84a60"/>
    <p:sldId xmlns:r="http://schemas.openxmlformats.org/officeDocument/2006/relationships" id="259" r:id="R9e4ae793b67e41c3"/>
    <p:sldId xmlns:r="http://schemas.openxmlformats.org/officeDocument/2006/relationships" id="260" r:id="Rcc4c80764ec14fe0"/>
    <p:sldId xmlns:r="http://schemas.openxmlformats.org/officeDocument/2006/relationships" id="261" r:id="Rbd30c0534e754062"/>
    <p:sldId xmlns:r="http://schemas.openxmlformats.org/officeDocument/2006/relationships" id="262" r:id="R2e212c20400f4f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7222fae05b4707" /><Relationship Type="http://schemas.openxmlformats.org/officeDocument/2006/relationships/slide" Target="/ppt/slides/slide1.xml" Id="R5047889f54ed43c7" /><Relationship Type="http://schemas.openxmlformats.org/officeDocument/2006/relationships/slide" Target="/ppt/slides/slide2.xml" Id="Re5d194dbff234a7e" /><Relationship Type="http://schemas.openxmlformats.org/officeDocument/2006/relationships/slide" Target="/ppt/slides/slide3.xml" Id="R31a0498131d84a60" /><Relationship Type="http://schemas.openxmlformats.org/officeDocument/2006/relationships/slide" Target="/ppt/slides/slide4.xml" Id="R9e4ae793b67e41c3" /><Relationship Type="http://schemas.openxmlformats.org/officeDocument/2006/relationships/slide" Target="/ppt/slides/slide5.xml" Id="Rcc4c80764ec14fe0" /><Relationship Type="http://schemas.openxmlformats.org/officeDocument/2006/relationships/slide" Target="/ppt/slides/slide6.xml" Id="Rbd30c0534e754062" /><Relationship Type="http://schemas.openxmlformats.org/officeDocument/2006/relationships/slide" Target="/ppt/slides/slide7.xml" Id="R2e212c20400f4f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6e189eb2744c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0e29e3569499e" /><Relationship Type="http://schemas.openxmlformats.org/officeDocument/2006/relationships/theme" Target="/ppt/slideMasters/theme/theme1.xml" Id="R13e27c1b1a344c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d0e29e356949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1f74c08204d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ef55e77424d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0258e6b4d4a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c3e0d560549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5484d3e5d4c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d6c83cd4041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f2762a6e940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TRULS HERMAN 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HERMAN 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HERMAN HOLM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HERMAN 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HERMAN 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HERMAN 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−584 606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4 261 877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53 564 244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57 548 705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HERMAN 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HERMAN HOLM  –  69,8 %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HERMAN HOLM  –  30,2 %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HERMAN 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Holm Eiendom, Engebrets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921 858 833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TRULS HERMAN HOLM AS</a:t>
            </a:r>
          </a:p>
        </p:txBody>
      </p:sp>
    </p:spTree>
  </p:cSld>
  <p:clrMapOvr>
    <a:masterClrMapping xmlns:a="http://schemas.openxmlformats.org/drawingml/2006/main"/>
  </p:clrMapOvr>
</p:sld>
</file>