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81e212dc2745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8535719664a08"/>
  </p:sldMasterIdLst>
  <p:sldIdLst>
    <p:sldId xmlns:r="http://schemas.openxmlformats.org/officeDocument/2006/relationships" id="256" r:id="R0d775006075e45fc"/>
    <p:sldId xmlns:r="http://schemas.openxmlformats.org/officeDocument/2006/relationships" id="257" r:id="Rfda14aae940f45e4"/>
    <p:sldId xmlns:r="http://schemas.openxmlformats.org/officeDocument/2006/relationships" id="258" r:id="Rfb0e1ba6871440a1"/>
    <p:sldId xmlns:r="http://schemas.openxmlformats.org/officeDocument/2006/relationships" id="259" r:id="Rc1879456cc51415b"/>
    <p:sldId xmlns:r="http://schemas.openxmlformats.org/officeDocument/2006/relationships" id="260" r:id="Rba2d82c892404fc8"/>
    <p:sldId xmlns:r="http://schemas.openxmlformats.org/officeDocument/2006/relationships" id="261" r:id="R3fba7ac4f39640fd"/>
    <p:sldId xmlns:r="http://schemas.openxmlformats.org/officeDocument/2006/relationships" id="262" r:id="Rb9dee167527b4c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8535719664a08" /><Relationship Type="http://schemas.openxmlformats.org/officeDocument/2006/relationships/slide" Target="/ppt/slides/slide1.xml" Id="R0d775006075e45fc" /><Relationship Type="http://schemas.openxmlformats.org/officeDocument/2006/relationships/slide" Target="/ppt/slides/slide2.xml" Id="Rfda14aae940f45e4" /><Relationship Type="http://schemas.openxmlformats.org/officeDocument/2006/relationships/slide" Target="/ppt/slides/slide3.xml" Id="Rfb0e1ba6871440a1" /><Relationship Type="http://schemas.openxmlformats.org/officeDocument/2006/relationships/slide" Target="/ppt/slides/slide4.xml" Id="Rc1879456cc51415b" /><Relationship Type="http://schemas.openxmlformats.org/officeDocument/2006/relationships/slide" Target="/ppt/slides/slide5.xml" Id="Rba2d82c892404fc8" /><Relationship Type="http://schemas.openxmlformats.org/officeDocument/2006/relationships/slide" Target="/ppt/slides/slide6.xml" Id="R3fba7ac4f39640fd" /><Relationship Type="http://schemas.openxmlformats.org/officeDocument/2006/relationships/slide" Target="/ppt/slides/slide7.xml" Id="Rb9dee167527b4c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e67ae02b64c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a72b77a124b0e" /><Relationship Type="http://schemas.openxmlformats.org/officeDocument/2006/relationships/theme" Target="/ppt/slideMasters/theme/theme1.xml" Id="R93496a78de2349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8a72b77a124b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8a7a7e5754d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bbf3bcb0b4c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e948e7a5e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6518b2a95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52e85ba4e40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92843b4de4d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909b068be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13 242 572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14 501 294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GJELSTAD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921 838 956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