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fdde9b7e61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898aeecf07455c"/>
  </p:sldMasterIdLst>
  <p:sldIdLst>
    <p:sldId xmlns:r="http://schemas.openxmlformats.org/officeDocument/2006/relationships" id="256" r:id="R5bb608907c7044d0"/>
    <p:sldId xmlns:r="http://schemas.openxmlformats.org/officeDocument/2006/relationships" id="257" r:id="R947fd708b2564f36"/>
    <p:sldId xmlns:r="http://schemas.openxmlformats.org/officeDocument/2006/relationships" id="258" r:id="Rd43ee0aabc5f4873"/>
    <p:sldId xmlns:r="http://schemas.openxmlformats.org/officeDocument/2006/relationships" id="259" r:id="Ra7bc99267c3d45f1"/>
    <p:sldId xmlns:r="http://schemas.openxmlformats.org/officeDocument/2006/relationships" id="260" r:id="R4ffd0c1ec7cb4882"/>
    <p:sldId xmlns:r="http://schemas.openxmlformats.org/officeDocument/2006/relationships" id="261" r:id="R1d8c44a267484e3c"/>
    <p:sldId xmlns:r="http://schemas.openxmlformats.org/officeDocument/2006/relationships" id="262" r:id="R090ca8a6a0dc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98aeecf07455c" /><Relationship Type="http://schemas.openxmlformats.org/officeDocument/2006/relationships/slide" Target="/ppt/slides/slide1.xml" Id="R5bb608907c7044d0" /><Relationship Type="http://schemas.openxmlformats.org/officeDocument/2006/relationships/slide" Target="/ppt/slides/slide2.xml" Id="R947fd708b2564f36" /><Relationship Type="http://schemas.openxmlformats.org/officeDocument/2006/relationships/slide" Target="/ppt/slides/slide3.xml" Id="Rd43ee0aabc5f4873" /><Relationship Type="http://schemas.openxmlformats.org/officeDocument/2006/relationships/slide" Target="/ppt/slides/slide4.xml" Id="Ra7bc99267c3d45f1" /><Relationship Type="http://schemas.openxmlformats.org/officeDocument/2006/relationships/slide" Target="/ppt/slides/slide5.xml" Id="R4ffd0c1ec7cb4882" /><Relationship Type="http://schemas.openxmlformats.org/officeDocument/2006/relationships/slide" Target="/ppt/slides/slide6.xml" Id="R1d8c44a267484e3c" /><Relationship Type="http://schemas.openxmlformats.org/officeDocument/2006/relationships/slide" Target="/ppt/slides/slide7.xml" Id="R090ca8a6a0dc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732e0dc1241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ee593bf1648c4" /><Relationship Type="http://schemas.openxmlformats.org/officeDocument/2006/relationships/theme" Target="/ppt/slideMasters/theme/theme1.xml" Id="R5129ffdf22f4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ee593bf16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81e051d4b47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c80f5b77d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99677f1fc49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9b43135d3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0f93c247348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0e164a46540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99ef51ab7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RIVENDELL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RIVENDELL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26 065 839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TSCHUDI OTTO JR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Otto Tschudi, Norefjell alpingrend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