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76b8c8376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b926a279a4267"/>
  </p:sldMasterIdLst>
  <p:sldIdLst>
    <p:sldId xmlns:r="http://schemas.openxmlformats.org/officeDocument/2006/relationships" id="256" r:id="Rfba2e104b4d74919"/>
    <p:sldId xmlns:r="http://schemas.openxmlformats.org/officeDocument/2006/relationships" id="257" r:id="R95da6d7a27754b27"/>
    <p:sldId xmlns:r="http://schemas.openxmlformats.org/officeDocument/2006/relationships" id="258" r:id="R3df0b1ce3e9c443f"/>
    <p:sldId xmlns:r="http://schemas.openxmlformats.org/officeDocument/2006/relationships" id="259" r:id="R49b3bcbb35984752"/>
    <p:sldId xmlns:r="http://schemas.openxmlformats.org/officeDocument/2006/relationships" id="260" r:id="R1e5433bf6db3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b926a279a4267" /><Relationship Type="http://schemas.openxmlformats.org/officeDocument/2006/relationships/slide" Target="/ppt/slides/slide1.xml" Id="Rfba2e104b4d74919" /><Relationship Type="http://schemas.openxmlformats.org/officeDocument/2006/relationships/slide" Target="/ppt/slides/slide2.xml" Id="R95da6d7a27754b27" /><Relationship Type="http://schemas.openxmlformats.org/officeDocument/2006/relationships/slide" Target="/ppt/slides/slide3.xml" Id="R3df0b1ce3e9c443f" /><Relationship Type="http://schemas.openxmlformats.org/officeDocument/2006/relationships/slide" Target="/ppt/slides/slide4.xml" Id="R49b3bcbb35984752" /><Relationship Type="http://schemas.openxmlformats.org/officeDocument/2006/relationships/slide" Target="/ppt/slides/slide5.xml" Id="R1e5433bf6db3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5bb55c52941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0329e7c7d43b9" /><Relationship Type="http://schemas.openxmlformats.org/officeDocument/2006/relationships/theme" Target="/ppt/slideMasters/theme/theme1.xml" Id="R7c4fc891cf5e41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0329e7c7d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a97012c084e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b0cfe8a3d43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4d59f7f70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1ed45221d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51e128515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