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ad5baecb8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f699133434ca4"/>
  </p:sldMasterIdLst>
  <p:sldIdLst>
    <p:sldId xmlns:r="http://schemas.openxmlformats.org/officeDocument/2006/relationships" id="256" r:id="R01356525fc7e4b9e"/>
    <p:sldId xmlns:r="http://schemas.openxmlformats.org/officeDocument/2006/relationships" id="257" r:id="Ra529c89623ea48ee"/>
    <p:sldId xmlns:r="http://schemas.openxmlformats.org/officeDocument/2006/relationships" id="258" r:id="R9149a1ab9b6d4072"/>
    <p:sldId xmlns:r="http://schemas.openxmlformats.org/officeDocument/2006/relationships" id="259" r:id="Ra15884d5700846c9"/>
    <p:sldId xmlns:r="http://schemas.openxmlformats.org/officeDocument/2006/relationships" id="260" r:id="Rfcae199507a944d1"/>
    <p:sldId xmlns:r="http://schemas.openxmlformats.org/officeDocument/2006/relationships" id="261" r:id="R4aa4f8c47505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f699133434ca4" /><Relationship Type="http://schemas.openxmlformats.org/officeDocument/2006/relationships/slide" Target="/ppt/slides/slide1.xml" Id="R01356525fc7e4b9e" /><Relationship Type="http://schemas.openxmlformats.org/officeDocument/2006/relationships/slide" Target="/ppt/slides/slide2.xml" Id="Ra529c89623ea48ee" /><Relationship Type="http://schemas.openxmlformats.org/officeDocument/2006/relationships/slide" Target="/ppt/slides/slide3.xml" Id="R9149a1ab9b6d4072" /><Relationship Type="http://schemas.openxmlformats.org/officeDocument/2006/relationships/slide" Target="/ppt/slides/slide4.xml" Id="Ra15884d5700846c9" /><Relationship Type="http://schemas.openxmlformats.org/officeDocument/2006/relationships/slide" Target="/ppt/slides/slide5.xml" Id="Rfcae199507a944d1" /><Relationship Type="http://schemas.openxmlformats.org/officeDocument/2006/relationships/slide" Target="/ppt/slides/slide6.xml" Id="R4aa4f8c47505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10c4212ba48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68942d2f842a8" /><Relationship Type="http://schemas.openxmlformats.org/officeDocument/2006/relationships/theme" Target="/ppt/slideMasters/theme/theme1.xml" Id="R190939dfb95e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68942d2f8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7400709b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6ceacf1f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8becc5b9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575d80771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26f9b02d9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d8bbb3db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