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5d0d8c22740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921e12b484c6d"/>
  </p:sldMasterIdLst>
  <p:sldIdLst>
    <p:sldId xmlns:r="http://schemas.openxmlformats.org/officeDocument/2006/relationships" id="256" r:id="Rfd51439e72df4ad4"/>
    <p:sldId xmlns:r="http://schemas.openxmlformats.org/officeDocument/2006/relationships" id="257" r:id="R010ec4764fcf43c4"/>
    <p:sldId xmlns:r="http://schemas.openxmlformats.org/officeDocument/2006/relationships" id="258" r:id="R84870cc4873a4ce7"/>
    <p:sldId xmlns:r="http://schemas.openxmlformats.org/officeDocument/2006/relationships" id="259" r:id="Rf9f7dfbb5ee847be"/>
    <p:sldId xmlns:r="http://schemas.openxmlformats.org/officeDocument/2006/relationships" id="260" r:id="Rc6688accfd2f4018"/>
    <p:sldId xmlns:r="http://schemas.openxmlformats.org/officeDocument/2006/relationships" id="261" r:id="R3710788f75604d19"/>
    <p:sldId xmlns:r="http://schemas.openxmlformats.org/officeDocument/2006/relationships" id="262" r:id="R89fd22273dc1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921e12b484c6d" /><Relationship Type="http://schemas.openxmlformats.org/officeDocument/2006/relationships/slide" Target="/ppt/slides/slide1.xml" Id="Rfd51439e72df4ad4" /><Relationship Type="http://schemas.openxmlformats.org/officeDocument/2006/relationships/slide" Target="/ppt/slides/slide2.xml" Id="R010ec4764fcf43c4" /><Relationship Type="http://schemas.openxmlformats.org/officeDocument/2006/relationships/slide" Target="/ppt/slides/slide3.xml" Id="R84870cc4873a4ce7" /><Relationship Type="http://schemas.openxmlformats.org/officeDocument/2006/relationships/slide" Target="/ppt/slides/slide4.xml" Id="Rf9f7dfbb5ee847be" /><Relationship Type="http://schemas.openxmlformats.org/officeDocument/2006/relationships/slide" Target="/ppt/slides/slide5.xml" Id="Rc6688accfd2f4018" /><Relationship Type="http://schemas.openxmlformats.org/officeDocument/2006/relationships/slide" Target="/ppt/slides/slide6.xml" Id="R3710788f75604d19" /><Relationship Type="http://schemas.openxmlformats.org/officeDocument/2006/relationships/slide" Target="/ppt/slides/slide7.xml" Id="R89fd22273dc1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6dfae025d43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94fbe4af14641" /><Relationship Type="http://schemas.openxmlformats.org/officeDocument/2006/relationships/theme" Target="/ppt/slideMasters/theme/theme1.xml" Id="R173d99609205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694fbe4af1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8d4ac9e04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e7d77ea38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ce477809e40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545dbff4745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66336cef645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2ef7741ca41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6705e9941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GLOBAL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9 235 114 000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13 813 292 000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