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881aff8f8c40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d44cc06b314f55"/>
  </p:sldMasterIdLst>
  <p:sldIdLst>
    <p:sldId xmlns:r="http://schemas.openxmlformats.org/officeDocument/2006/relationships" id="256" r:id="R62f5ec28ba5144c2"/>
    <p:sldId xmlns:r="http://schemas.openxmlformats.org/officeDocument/2006/relationships" id="257" r:id="Rc062251390554a51"/>
    <p:sldId xmlns:r="http://schemas.openxmlformats.org/officeDocument/2006/relationships" id="258" r:id="R39e29bc3a21e4a93"/>
    <p:sldId xmlns:r="http://schemas.openxmlformats.org/officeDocument/2006/relationships" id="259" r:id="R0a58aa7a51114b0a"/>
    <p:sldId xmlns:r="http://schemas.openxmlformats.org/officeDocument/2006/relationships" id="260" r:id="R22df39c0fb5848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44cc06b314f55" /><Relationship Type="http://schemas.openxmlformats.org/officeDocument/2006/relationships/slide" Target="/ppt/slides/slide1.xml" Id="R62f5ec28ba5144c2" /><Relationship Type="http://schemas.openxmlformats.org/officeDocument/2006/relationships/slide" Target="/ppt/slides/slide2.xml" Id="Rc062251390554a51" /><Relationship Type="http://schemas.openxmlformats.org/officeDocument/2006/relationships/slide" Target="/ppt/slides/slide3.xml" Id="R39e29bc3a21e4a93" /><Relationship Type="http://schemas.openxmlformats.org/officeDocument/2006/relationships/slide" Target="/ppt/slides/slide4.xml" Id="R0a58aa7a51114b0a" /><Relationship Type="http://schemas.openxmlformats.org/officeDocument/2006/relationships/slide" Target="/ppt/slides/slide5.xml" Id="R22df39c0fb5848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5659f29ba4d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4e83bfccc412a" /><Relationship Type="http://schemas.openxmlformats.org/officeDocument/2006/relationships/theme" Target="/ppt/slideMasters/theme/theme1.xml" Id="R7751a8bb0230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54e83bfccc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d6fe3162048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b1a48e0d74b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fad2e540342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871bc9ccd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bc0d9369a45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HAMMERFEST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HAMMERFEST KOMMUNE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postmottak@hammerfest.kommune.no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921 770 669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HAMMERFEST KOMMUNE</a:t>
            </a:r>
          </a:p>
        </p:txBody>
      </p:sp>
    </p:spTree>
  </p:cSld>
  <p:clrMapOvr>
    <a:masterClrMapping xmlns:a="http://schemas.openxmlformats.org/drawingml/2006/main"/>
  </p:clrMapOvr>
</p:sld>
</file>