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c8ea3836d834d6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d65a02d83c84018"/>
  </p:sldMasterIdLst>
  <p:sldIdLst>
    <p:sldId xmlns:r="http://schemas.openxmlformats.org/officeDocument/2006/relationships" id="256" r:id="R937025872cd0419b"/>
    <p:sldId xmlns:r="http://schemas.openxmlformats.org/officeDocument/2006/relationships" id="257" r:id="R55329feea5774aa4"/>
    <p:sldId xmlns:r="http://schemas.openxmlformats.org/officeDocument/2006/relationships" id="258" r:id="R70ae4401d662456d"/>
    <p:sldId xmlns:r="http://schemas.openxmlformats.org/officeDocument/2006/relationships" id="259" r:id="Rfa8d6f488baa49f6"/>
    <p:sldId xmlns:r="http://schemas.openxmlformats.org/officeDocument/2006/relationships" id="260" r:id="Re8c54abb53574274"/>
    <p:sldId xmlns:r="http://schemas.openxmlformats.org/officeDocument/2006/relationships" id="261" r:id="R2dcab08d6b9346de"/>
    <p:sldId xmlns:r="http://schemas.openxmlformats.org/officeDocument/2006/relationships" id="262" r:id="R3aa41790e927441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d65a02d83c84018" /><Relationship Type="http://schemas.openxmlformats.org/officeDocument/2006/relationships/slide" Target="/ppt/slides/slide1.xml" Id="R937025872cd0419b" /><Relationship Type="http://schemas.openxmlformats.org/officeDocument/2006/relationships/slide" Target="/ppt/slides/slide2.xml" Id="R55329feea5774aa4" /><Relationship Type="http://schemas.openxmlformats.org/officeDocument/2006/relationships/slide" Target="/ppt/slides/slide3.xml" Id="R70ae4401d662456d" /><Relationship Type="http://schemas.openxmlformats.org/officeDocument/2006/relationships/slide" Target="/ppt/slides/slide4.xml" Id="Rfa8d6f488baa49f6" /><Relationship Type="http://schemas.openxmlformats.org/officeDocument/2006/relationships/slide" Target="/ppt/slides/slide5.xml" Id="Re8c54abb53574274" /><Relationship Type="http://schemas.openxmlformats.org/officeDocument/2006/relationships/slide" Target="/ppt/slides/slide6.xml" Id="R2dcab08d6b9346de" /><Relationship Type="http://schemas.openxmlformats.org/officeDocument/2006/relationships/slide" Target="/ppt/slides/slide7.xml" Id="R3aa41790e927441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388887b4af7481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192e9f525f47fe" /><Relationship Type="http://schemas.openxmlformats.org/officeDocument/2006/relationships/theme" Target="/ppt/slideMasters/theme/theme1.xml" Id="Rc077ea99b9564c6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4192e9f525f47f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e1b38f347c4c4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789af116ff460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8901c2690145e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76ba63517246d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c47512213d4a1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b667decd5949e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f7c81b261d4c5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REIERSRUD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REIERSRUD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REIERSRUD INVEST AS ble etablert [år] og holder til i Vestfossen.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REIERSRUD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REIERSRUD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REIERSRUD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−183 679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8 535 564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3 163 759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11 302 553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REIERSRUD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MORTEN REIERSRUD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REIERSRUD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Bessebergveien 22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3320 Vestfossen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921 760 094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REIERSRUD INVEST AS</a:t>
            </a:r>
          </a:p>
        </p:txBody>
      </p:sp>
    </p:spTree>
  </p:cSld>
  <p:clrMapOvr>
    <a:masterClrMapping xmlns:a="http://schemas.openxmlformats.org/drawingml/2006/main"/>
  </p:clrMapOvr>
</p:sld>
</file>