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8e0a68501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b5989a5ef413f"/>
  </p:sldMasterIdLst>
  <p:sldIdLst>
    <p:sldId xmlns:r="http://schemas.openxmlformats.org/officeDocument/2006/relationships" id="256" r:id="Ref4e9ca9156e4c95"/>
    <p:sldId xmlns:r="http://schemas.openxmlformats.org/officeDocument/2006/relationships" id="257" r:id="Red6a85c26abb4208"/>
    <p:sldId xmlns:r="http://schemas.openxmlformats.org/officeDocument/2006/relationships" id="258" r:id="Rff96c3524ab848d3"/>
    <p:sldId xmlns:r="http://schemas.openxmlformats.org/officeDocument/2006/relationships" id="259" r:id="Rfd30300752054454"/>
    <p:sldId xmlns:r="http://schemas.openxmlformats.org/officeDocument/2006/relationships" id="260" r:id="R3f0911ae1ce54fd1"/>
    <p:sldId xmlns:r="http://schemas.openxmlformats.org/officeDocument/2006/relationships" id="261" r:id="R6a98a7a1378547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b5989a5ef413f" /><Relationship Type="http://schemas.openxmlformats.org/officeDocument/2006/relationships/slide" Target="/ppt/slides/slide1.xml" Id="Ref4e9ca9156e4c95" /><Relationship Type="http://schemas.openxmlformats.org/officeDocument/2006/relationships/slide" Target="/ppt/slides/slide2.xml" Id="Red6a85c26abb4208" /><Relationship Type="http://schemas.openxmlformats.org/officeDocument/2006/relationships/slide" Target="/ppt/slides/slide3.xml" Id="Rff96c3524ab848d3" /><Relationship Type="http://schemas.openxmlformats.org/officeDocument/2006/relationships/slide" Target="/ppt/slides/slide4.xml" Id="Rfd30300752054454" /><Relationship Type="http://schemas.openxmlformats.org/officeDocument/2006/relationships/slide" Target="/ppt/slides/slide5.xml" Id="R3f0911ae1ce54fd1" /><Relationship Type="http://schemas.openxmlformats.org/officeDocument/2006/relationships/slide" Target="/ppt/slides/slide6.xml" Id="R6a98a7a1378547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4380218bb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074f0368a4a7b" /><Relationship Type="http://schemas.openxmlformats.org/officeDocument/2006/relationships/theme" Target="/ppt/slideMasters/theme/theme1.xml" Id="Re78385d4039d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074f0368a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e70c3a65d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7de56e24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590aa036b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826f0b0d6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1cb45e9f4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adf0e3128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KORSEN PUB OG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KORSEN PUB OG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