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fd041e8853df4951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9128b760dbe5416a"/>
  </p:sldMasterIdLst>
  <p:sldIdLst>
    <p:sldId xmlns:r="http://schemas.openxmlformats.org/officeDocument/2006/relationships" id="256" r:id="R95b436f594984bf0"/>
    <p:sldId xmlns:r="http://schemas.openxmlformats.org/officeDocument/2006/relationships" id="257" r:id="Rb526880f45df4c0d"/>
    <p:sldId xmlns:r="http://schemas.openxmlformats.org/officeDocument/2006/relationships" id="258" r:id="R57770c24b4004548"/>
    <p:sldId xmlns:r="http://schemas.openxmlformats.org/officeDocument/2006/relationships" id="259" r:id="R9df36a3f2e6846c8"/>
    <p:sldId xmlns:r="http://schemas.openxmlformats.org/officeDocument/2006/relationships" id="260" r:id="Rd65c54b65c1f4c19"/>
    <p:sldId xmlns:r="http://schemas.openxmlformats.org/officeDocument/2006/relationships" id="261" r:id="Rf918ac15570e4195"/>
    <p:sldId xmlns:r="http://schemas.openxmlformats.org/officeDocument/2006/relationships" id="262" r:id="Rab8a9ea37911482a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128b760dbe5416a" /><Relationship Type="http://schemas.openxmlformats.org/officeDocument/2006/relationships/slide" Target="/ppt/slides/slide1.xml" Id="R95b436f594984bf0" /><Relationship Type="http://schemas.openxmlformats.org/officeDocument/2006/relationships/slide" Target="/ppt/slides/slide2.xml" Id="Rb526880f45df4c0d" /><Relationship Type="http://schemas.openxmlformats.org/officeDocument/2006/relationships/slide" Target="/ppt/slides/slide3.xml" Id="R57770c24b4004548" /><Relationship Type="http://schemas.openxmlformats.org/officeDocument/2006/relationships/slide" Target="/ppt/slides/slide4.xml" Id="R9df36a3f2e6846c8" /><Relationship Type="http://schemas.openxmlformats.org/officeDocument/2006/relationships/slide" Target="/ppt/slides/slide5.xml" Id="Rd65c54b65c1f4c19" /><Relationship Type="http://schemas.openxmlformats.org/officeDocument/2006/relationships/slide" Target="/ppt/slides/slide6.xml" Id="Rf918ac15570e4195" /><Relationship Type="http://schemas.openxmlformats.org/officeDocument/2006/relationships/slide" Target="/ppt/slides/slide7.xml" Id="Rab8a9ea37911482a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cfeddabd11b4051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19ae2cb1c394a77" /><Relationship Type="http://schemas.openxmlformats.org/officeDocument/2006/relationships/theme" Target="/ppt/slideMasters/theme/theme1.xml" Id="R5af6897014574380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619ae2cb1c394a77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c69a5e9a5f1419e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c0a0a8477c9484f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6cc18d8a4fe42d4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1c1677e8f4b4d1f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ed312c75d1e4331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7a6ab2fea754a7a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3da7a5e594047c2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ASCENSUS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ASCENSUS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ASCENSUS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ASCENSUS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ASCENSUS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ASCENSUS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−8 354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−8 343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−15 520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94 447 969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ASCENSUS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DIDRIK VIER SIMENSEN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ASCENSUS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Sommerrogata 17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0255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921 685 017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ASCENSUS AS</a:t>
            </a:r>
          </a:p>
        </p:txBody>
      </p:sp>
    </p:spTree>
  </p:cSld>
  <p:clrMapOvr>
    <a:masterClrMapping xmlns:a="http://schemas.openxmlformats.org/drawingml/2006/main"/>
  </p:clrMapOvr>
</p:sld>
</file>