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3a9cd584b54c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ae623f5fea4c16"/>
  </p:sldMasterIdLst>
  <p:sldIdLst>
    <p:sldId xmlns:r="http://schemas.openxmlformats.org/officeDocument/2006/relationships" id="256" r:id="R8183f30d065143cb"/>
    <p:sldId xmlns:r="http://schemas.openxmlformats.org/officeDocument/2006/relationships" id="257" r:id="Rf0083a483ac24f66"/>
    <p:sldId xmlns:r="http://schemas.openxmlformats.org/officeDocument/2006/relationships" id="258" r:id="R818c1c5b94d44182"/>
    <p:sldId xmlns:r="http://schemas.openxmlformats.org/officeDocument/2006/relationships" id="259" r:id="Re347b115255a4940"/>
    <p:sldId xmlns:r="http://schemas.openxmlformats.org/officeDocument/2006/relationships" id="260" r:id="R2b6f6b991e304a2e"/>
    <p:sldId xmlns:r="http://schemas.openxmlformats.org/officeDocument/2006/relationships" id="261" r:id="Rf6f90843b61e4461"/>
    <p:sldId xmlns:r="http://schemas.openxmlformats.org/officeDocument/2006/relationships" id="262" r:id="R2740f1371abd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e623f5fea4c16" /><Relationship Type="http://schemas.openxmlformats.org/officeDocument/2006/relationships/slide" Target="/ppt/slides/slide1.xml" Id="R8183f30d065143cb" /><Relationship Type="http://schemas.openxmlformats.org/officeDocument/2006/relationships/slide" Target="/ppt/slides/slide2.xml" Id="Rf0083a483ac24f66" /><Relationship Type="http://schemas.openxmlformats.org/officeDocument/2006/relationships/slide" Target="/ppt/slides/slide3.xml" Id="R818c1c5b94d44182" /><Relationship Type="http://schemas.openxmlformats.org/officeDocument/2006/relationships/slide" Target="/ppt/slides/slide4.xml" Id="Re347b115255a4940" /><Relationship Type="http://schemas.openxmlformats.org/officeDocument/2006/relationships/slide" Target="/ppt/slides/slide5.xml" Id="R2b6f6b991e304a2e" /><Relationship Type="http://schemas.openxmlformats.org/officeDocument/2006/relationships/slide" Target="/ppt/slides/slide6.xml" Id="Rf6f90843b61e4461" /><Relationship Type="http://schemas.openxmlformats.org/officeDocument/2006/relationships/slide" Target="/ppt/slides/slide7.xml" Id="R2740f1371abd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b24ed6ff441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12b87e99c44b2" /><Relationship Type="http://schemas.openxmlformats.org/officeDocument/2006/relationships/theme" Target="/ppt/slideMasters/theme/theme1.xml" Id="R5569cfffb27f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12b87e99c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95d3ab3df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cf4522fe1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1867bf5ac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9a1ac78d34d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4f0911cd5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d334f0272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24725f433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