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7f9be9838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7d2b2e4854539"/>
  </p:sldMasterIdLst>
  <p:sldIdLst>
    <p:sldId xmlns:r="http://schemas.openxmlformats.org/officeDocument/2006/relationships" id="256" r:id="R813587217f2e4243"/>
    <p:sldId xmlns:r="http://schemas.openxmlformats.org/officeDocument/2006/relationships" id="257" r:id="Rcd8790ac5d014675"/>
    <p:sldId xmlns:r="http://schemas.openxmlformats.org/officeDocument/2006/relationships" id="258" r:id="R6c4d297c7d9e4f7d"/>
    <p:sldId xmlns:r="http://schemas.openxmlformats.org/officeDocument/2006/relationships" id="259" r:id="R968b751ff3384def"/>
    <p:sldId xmlns:r="http://schemas.openxmlformats.org/officeDocument/2006/relationships" id="260" r:id="Rb88042fe161e4814"/>
    <p:sldId xmlns:r="http://schemas.openxmlformats.org/officeDocument/2006/relationships" id="261" r:id="Reba62b4efe49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7d2b2e4854539" /><Relationship Type="http://schemas.openxmlformats.org/officeDocument/2006/relationships/slide" Target="/ppt/slides/slide1.xml" Id="R813587217f2e4243" /><Relationship Type="http://schemas.openxmlformats.org/officeDocument/2006/relationships/slide" Target="/ppt/slides/slide2.xml" Id="Rcd8790ac5d014675" /><Relationship Type="http://schemas.openxmlformats.org/officeDocument/2006/relationships/slide" Target="/ppt/slides/slide3.xml" Id="R6c4d297c7d9e4f7d" /><Relationship Type="http://schemas.openxmlformats.org/officeDocument/2006/relationships/slide" Target="/ppt/slides/slide4.xml" Id="R968b751ff3384def" /><Relationship Type="http://schemas.openxmlformats.org/officeDocument/2006/relationships/slide" Target="/ppt/slides/slide5.xml" Id="Rb88042fe161e4814" /><Relationship Type="http://schemas.openxmlformats.org/officeDocument/2006/relationships/slide" Target="/ppt/slides/slide6.xml" Id="Reba62b4efe49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294be1cc4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ed76fc57c4b35" /><Relationship Type="http://schemas.openxmlformats.org/officeDocument/2006/relationships/theme" Target="/ppt/slideMasters/theme/theme1.xml" Id="Rb40d1dc4a95443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ed76fc57c4b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141c40b6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f6acfc2574c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ec58ed4f7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5dd89c3c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f456ec891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68952ef90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APTUM &amp; WEBCODE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APTUM &amp; WEBCODE HOLDING AS</a:t>
            </a:r>
          </a:p>
        </p:txBody>
      </p:sp>
    </p:spTree>
  </p:cSld>
  <p:clrMapOvr>
    <a:masterClrMapping xmlns:a="http://schemas.openxmlformats.org/drawingml/2006/main"/>
  </p:clrMapOvr>
</p:sld>
</file>