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a254bdb7649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90be88cb52476d"/>
  </p:sldMasterIdLst>
  <p:sldIdLst>
    <p:sldId xmlns:r="http://schemas.openxmlformats.org/officeDocument/2006/relationships" id="256" r:id="R44250cad7a8e489c"/>
    <p:sldId xmlns:r="http://schemas.openxmlformats.org/officeDocument/2006/relationships" id="257" r:id="R557660bb51ab4c4b"/>
    <p:sldId xmlns:r="http://schemas.openxmlformats.org/officeDocument/2006/relationships" id="258" r:id="R2d0ebe95c33542ce"/>
    <p:sldId xmlns:r="http://schemas.openxmlformats.org/officeDocument/2006/relationships" id="259" r:id="R2da53d9d1608463c"/>
    <p:sldId xmlns:r="http://schemas.openxmlformats.org/officeDocument/2006/relationships" id="260" r:id="Rdbca52261a75469c"/>
    <p:sldId xmlns:r="http://schemas.openxmlformats.org/officeDocument/2006/relationships" id="261" r:id="R59ee2032c29b4e25"/>
    <p:sldId xmlns:r="http://schemas.openxmlformats.org/officeDocument/2006/relationships" id="262" r:id="R1902a39d2c0749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0be88cb52476d" /><Relationship Type="http://schemas.openxmlformats.org/officeDocument/2006/relationships/slide" Target="/ppt/slides/slide1.xml" Id="R44250cad7a8e489c" /><Relationship Type="http://schemas.openxmlformats.org/officeDocument/2006/relationships/slide" Target="/ppt/slides/slide2.xml" Id="R557660bb51ab4c4b" /><Relationship Type="http://schemas.openxmlformats.org/officeDocument/2006/relationships/slide" Target="/ppt/slides/slide3.xml" Id="R2d0ebe95c33542ce" /><Relationship Type="http://schemas.openxmlformats.org/officeDocument/2006/relationships/slide" Target="/ppt/slides/slide4.xml" Id="R2da53d9d1608463c" /><Relationship Type="http://schemas.openxmlformats.org/officeDocument/2006/relationships/slide" Target="/ppt/slides/slide5.xml" Id="Rdbca52261a75469c" /><Relationship Type="http://schemas.openxmlformats.org/officeDocument/2006/relationships/slide" Target="/ppt/slides/slide6.xml" Id="R59ee2032c29b4e25" /><Relationship Type="http://schemas.openxmlformats.org/officeDocument/2006/relationships/slide" Target="/ppt/slides/slide7.xml" Id="R1902a39d2c0749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99b92da0e44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1971e14f540bf" /><Relationship Type="http://schemas.openxmlformats.org/officeDocument/2006/relationships/theme" Target="/ppt/slideMasters/theme/theme1.xml" Id="Re654ead6765645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b1971e14f5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4addaac15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73a68d29d43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95c914dab49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c07b86372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fe2b529df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69548863f4b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475e6f0d94c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MILLENNIUM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MILLENNIUM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13 896 140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51 465 166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ØVERAASEN JOHN 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Fagerborggata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j.e.overaasen@gmail.com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