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1afbcc364843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245929e0b14ad8"/>
  </p:sldMasterIdLst>
  <p:sldIdLst>
    <p:sldId xmlns:r="http://schemas.openxmlformats.org/officeDocument/2006/relationships" id="256" r:id="R94b521fba80e4c3c"/>
    <p:sldId xmlns:r="http://schemas.openxmlformats.org/officeDocument/2006/relationships" id="257" r:id="Rcd0ac049424d4a7c"/>
    <p:sldId xmlns:r="http://schemas.openxmlformats.org/officeDocument/2006/relationships" id="258" r:id="Rdbfcf07f0e264f2e"/>
    <p:sldId xmlns:r="http://schemas.openxmlformats.org/officeDocument/2006/relationships" id="259" r:id="Rdd75cd8a4a6640f8"/>
    <p:sldId xmlns:r="http://schemas.openxmlformats.org/officeDocument/2006/relationships" id="260" r:id="Rd3bdaf67353d4db2"/>
    <p:sldId xmlns:r="http://schemas.openxmlformats.org/officeDocument/2006/relationships" id="261" r:id="R3c7b9b22d0814a8b"/>
    <p:sldId xmlns:r="http://schemas.openxmlformats.org/officeDocument/2006/relationships" id="262" r:id="Ra66775c2d8064b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245929e0b14ad8" /><Relationship Type="http://schemas.openxmlformats.org/officeDocument/2006/relationships/slide" Target="/ppt/slides/slide1.xml" Id="R94b521fba80e4c3c" /><Relationship Type="http://schemas.openxmlformats.org/officeDocument/2006/relationships/slide" Target="/ppt/slides/slide2.xml" Id="Rcd0ac049424d4a7c" /><Relationship Type="http://schemas.openxmlformats.org/officeDocument/2006/relationships/slide" Target="/ppt/slides/slide3.xml" Id="Rdbfcf07f0e264f2e" /><Relationship Type="http://schemas.openxmlformats.org/officeDocument/2006/relationships/slide" Target="/ppt/slides/slide4.xml" Id="Rdd75cd8a4a6640f8" /><Relationship Type="http://schemas.openxmlformats.org/officeDocument/2006/relationships/slide" Target="/ppt/slides/slide5.xml" Id="Rd3bdaf67353d4db2" /><Relationship Type="http://schemas.openxmlformats.org/officeDocument/2006/relationships/slide" Target="/ppt/slides/slide6.xml" Id="R3c7b9b22d0814a8b" /><Relationship Type="http://schemas.openxmlformats.org/officeDocument/2006/relationships/slide" Target="/ppt/slides/slide7.xml" Id="Ra66775c2d8064b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87146205a942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d3515b77a4002" /><Relationship Type="http://schemas.openxmlformats.org/officeDocument/2006/relationships/theme" Target="/ppt/slideMasters/theme/theme1.xml" Id="Rb92e6669247b47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ed3515b77a40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fcaeb01074b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5569e777fb42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84f56d7184c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f0c5218a147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1177f98be40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c27a0651744a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85682340744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ULTIMA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ULTIMA HOLDING AS ble etablert [år] og holder til i Kleppestø.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2 123 089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4 082 073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7 049 085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ANNE-KRISTIN ALVHEIM HEGGØY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PESCHOUT OLSEN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INGVARD OHNSTAD  –  26,0 %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Storebotn 44C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5309 Kleppestø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15 66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post@ultimarevisjon.no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www.ultimarevisjon.no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921 636 113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ULTIMA HOLDING AS</a:t>
            </a:r>
          </a:p>
        </p:txBody>
      </p:sp>
    </p:spTree>
  </p:cSld>
  <p:clrMapOvr>
    <a:masterClrMapping xmlns:a="http://schemas.openxmlformats.org/drawingml/2006/main"/>
  </p:clrMapOvr>
</p:sld>
</file>