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4d8fc1139743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d67440ade0478c"/>
  </p:sldMasterIdLst>
  <p:sldIdLst>
    <p:sldId xmlns:r="http://schemas.openxmlformats.org/officeDocument/2006/relationships" id="256" r:id="R686374848a9b455c"/>
    <p:sldId xmlns:r="http://schemas.openxmlformats.org/officeDocument/2006/relationships" id="257" r:id="R198663b9f38c454c"/>
    <p:sldId xmlns:r="http://schemas.openxmlformats.org/officeDocument/2006/relationships" id="258" r:id="R001a5752e79540fe"/>
    <p:sldId xmlns:r="http://schemas.openxmlformats.org/officeDocument/2006/relationships" id="259" r:id="R9d388a2f4178415b"/>
    <p:sldId xmlns:r="http://schemas.openxmlformats.org/officeDocument/2006/relationships" id="260" r:id="Ra9a7a6c53b02497a"/>
    <p:sldId xmlns:r="http://schemas.openxmlformats.org/officeDocument/2006/relationships" id="261" r:id="R5ee63140660343db"/>
    <p:sldId xmlns:r="http://schemas.openxmlformats.org/officeDocument/2006/relationships" id="262" r:id="R3e4f7e6453fa48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67440ade0478c" /><Relationship Type="http://schemas.openxmlformats.org/officeDocument/2006/relationships/slide" Target="/ppt/slides/slide1.xml" Id="R686374848a9b455c" /><Relationship Type="http://schemas.openxmlformats.org/officeDocument/2006/relationships/slide" Target="/ppt/slides/slide2.xml" Id="R198663b9f38c454c" /><Relationship Type="http://schemas.openxmlformats.org/officeDocument/2006/relationships/slide" Target="/ppt/slides/slide3.xml" Id="R001a5752e79540fe" /><Relationship Type="http://schemas.openxmlformats.org/officeDocument/2006/relationships/slide" Target="/ppt/slides/slide4.xml" Id="R9d388a2f4178415b" /><Relationship Type="http://schemas.openxmlformats.org/officeDocument/2006/relationships/slide" Target="/ppt/slides/slide5.xml" Id="Ra9a7a6c53b02497a" /><Relationship Type="http://schemas.openxmlformats.org/officeDocument/2006/relationships/slide" Target="/ppt/slides/slide6.xml" Id="R5ee63140660343db" /><Relationship Type="http://schemas.openxmlformats.org/officeDocument/2006/relationships/slide" Target="/ppt/slides/slide7.xml" Id="R3e4f7e6453fa48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556bc91d14d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4af74392b498e" /><Relationship Type="http://schemas.openxmlformats.org/officeDocument/2006/relationships/theme" Target="/ppt/slideMasters/theme/theme1.xml" Id="R5fb7ecb5d0b1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44af74392b49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61e4cd76742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fc6260d984a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aa67f6d5c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ab7a9ac1347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f8f04b7bc41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bbee5f35e47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6c9da0c194e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40 260 691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278 292 345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298 068 386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