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8563769c9d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d355039df54e4e"/>
  </p:sldMasterIdLst>
  <p:sldIdLst>
    <p:sldId xmlns:r="http://schemas.openxmlformats.org/officeDocument/2006/relationships" id="256" r:id="R4396ad58de2e465e"/>
    <p:sldId xmlns:r="http://schemas.openxmlformats.org/officeDocument/2006/relationships" id="257" r:id="Rba020451e62844ef"/>
    <p:sldId xmlns:r="http://schemas.openxmlformats.org/officeDocument/2006/relationships" id="258" r:id="R7b439d359a904047"/>
    <p:sldId xmlns:r="http://schemas.openxmlformats.org/officeDocument/2006/relationships" id="259" r:id="R19679e55d9264dbf"/>
    <p:sldId xmlns:r="http://schemas.openxmlformats.org/officeDocument/2006/relationships" id="260" r:id="R97bc9a4df0bf4dde"/>
    <p:sldId xmlns:r="http://schemas.openxmlformats.org/officeDocument/2006/relationships" id="261" r:id="Rf1e3300367b348a1"/>
    <p:sldId xmlns:r="http://schemas.openxmlformats.org/officeDocument/2006/relationships" id="262" r:id="R5c8066edb9f248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d355039df54e4e" /><Relationship Type="http://schemas.openxmlformats.org/officeDocument/2006/relationships/slide" Target="/ppt/slides/slide1.xml" Id="R4396ad58de2e465e" /><Relationship Type="http://schemas.openxmlformats.org/officeDocument/2006/relationships/slide" Target="/ppt/slides/slide2.xml" Id="Rba020451e62844ef" /><Relationship Type="http://schemas.openxmlformats.org/officeDocument/2006/relationships/slide" Target="/ppt/slides/slide3.xml" Id="R7b439d359a904047" /><Relationship Type="http://schemas.openxmlformats.org/officeDocument/2006/relationships/slide" Target="/ppt/slides/slide4.xml" Id="R19679e55d9264dbf" /><Relationship Type="http://schemas.openxmlformats.org/officeDocument/2006/relationships/slide" Target="/ppt/slides/slide5.xml" Id="R97bc9a4df0bf4dde" /><Relationship Type="http://schemas.openxmlformats.org/officeDocument/2006/relationships/slide" Target="/ppt/slides/slide6.xml" Id="Rf1e3300367b348a1" /><Relationship Type="http://schemas.openxmlformats.org/officeDocument/2006/relationships/slide" Target="/ppt/slides/slide7.xml" Id="R5c8066edb9f248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c78ff982b49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069119aa94150" /><Relationship Type="http://schemas.openxmlformats.org/officeDocument/2006/relationships/theme" Target="/ppt/slideMasters/theme/theme1.xml" Id="Rb75d25d575b14a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069119aa941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de661c31440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2c7c7b3b0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2e56c099c45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65a43f74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6d370d3574d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27ff1191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99f407c034a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JELSA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JELSA HOLDING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40 799 458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335 037 888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345 516 167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HENRIK JELSA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Karikroken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921 633 874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JELSA HOLDING AS</a:t>
            </a:r>
          </a:p>
        </p:txBody>
      </p:sp>
    </p:spTree>
  </p:cSld>
  <p:clrMapOvr>
    <a:masterClrMapping xmlns:a="http://schemas.openxmlformats.org/drawingml/2006/main"/>
  </p:clrMapOvr>
</p:sld>
</file>