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a9f19ce9c34c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a83c2aa875426f"/>
  </p:sldMasterIdLst>
  <p:sldIdLst>
    <p:sldId xmlns:r="http://schemas.openxmlformats.org/officeDocument/2006/relationships" id="256" r:id="R6301a99890044423"/>
    <p:sldId xmlns:r="http://schemas.openxmlformats.org/officeDocument/2006/relationships" id="257" r:id="R5ea15a27291c4997"/>
    <p:sldId xmlns:r="http://schemas.openxmlformats.org/officeDocument/2006/relationships" id="258" r:id="R16f0e5357b1e41b0"/>
    <p:sldId xmlns:r="http://schemas.openxmlformats.org/officeDocument/2006/relationships" id="259" r:id="Rd892dc0ca2c24c31"/>
    <p:sldId xmlns:r="http://schemas.openxmlformats.org/officeDocument/2006/relationships" id="260" r:id="R58109a6f3c234f95"/>
    <p:sldId xmlns:r="http://schemas.openxmlformats.org/officeDocument/2006/relationships" id="261" r:id="Rcc0a8113fcb7432b"/>
    <p:sldId xmlns:r="http://schemas.openxmlformats.org/officeDocument/2006/relationships" id="262" r:id="R912fbaf61ce341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a83c2aa875426f" /><Relationship Type="http://schemas.openxmlformats.org/officeDocument/2006/relationships/slide" Target="/ppt/slides/slide1.xml" Id="R6301a99890044423" /><Relationship Type="http://schemas.openxmlformats.org/officeDocument/2006/relationships/slide" Target="/ppt/slides/slide2.xml" Id="R5ea15a27291c4997" /><Relationship Type="http://schemas.openxmlformats.org/officeDocument/2006/relationships/slide" Target="/ppt/slides/slide3.xml" Id="R16f0e5357b1e41b0" /><Relationship Type="http://schemas.openxmlformats.org/officeDocument/2006/relationships/slide" Target="/ppt/slides/slide4.xml" Id="Rd892dc0ca2c24c31" /><Relationship Type="http://schemas.openxmlformats.org/officeDocument/2006/relationships/slide" Target="/ppt/slides/slide5.xml" Id="R58109a6f3c234f95" /><Relationship Type="http://schemas.openxmlformats.org/officeDocument/2006/relationships/slide" Target="/ppt/slides/slide6.xml" Id="Rcc0a8113fcb7432b" /><Relationship Type="http://schemas.openxmlformats.org/officeDocument/2006/relationships/slide" Target="/ppt/slides/slide7.xml" Id="R912fbaf61ce341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c985b30e0e4d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4ffc0744a42f1" /><Relationship Type="http://schemas.openxmlformats.org/officeDocument/2006/relationships/theme" Target="/ppt/slideMasters/theme/theme1.xml" Id="Re4a6a49033b94b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b4ffc0744a42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ea4e5e6e6146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9092c44174f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fb569feebb48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d84655c4946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b795a50314e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d9100fe9b4d2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016c24f2e40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BLIKKENSLAGER T I PEDERSEN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BLIKKENSLAGER T I PEDERSEN AS ble etablert [år] og holder til i Søgne.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22 662 268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4 892 386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4 086 177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1 722 515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10 708 067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ARENA EIENDOM LUNDE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Lundeveien 124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4640 Søgne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921 630 786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