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ba38c304049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5dd666bc91404f"/>
  </p:sldMasterIdLst>
  <p:sldIdLst>
    <p:sldId xmlns:r="http://schemas.openxmlformats.org/officeDocument/2006/relationships" id="256" r:id="Rf9bf9a7dfaa649cf"/>
    <p:sldId xmlns:r="http://schemas.openxmlformats.org/officeDocument/2006/relationships" id="257" r:id="R24ef5b1507054c5a"/>
    <p:sldId xmlns:r="http://schemas.openxmlformats.org/officeDocument/2006/relationships" id="258" r:id="R7c1c5520b471457c"/>
    <p:sldId xmlns:r="http://schemas.openxmlformats.org/officeDocument/2006/relationships" id="259" r:id="Rbba9737c82a1498f"/>
    <p:sldId xmlns:r="http://schemas.openxmlformats.org/officeDocument/2006/relationships" id="260" r:id="R5c8fa20fb3544264"/>
    <p:sldId xmlns:r="http://schemas.openxmlformats.org/officeDocument/2006/relationships" id="261" r:id="R7270659bc06c448f"/>
    <p:sldId xmlns:r="http://schemas.openxmlformats.org/officeDocument/2006/relationships" id="262" r:id="R697f6b15a7a944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dd666bc91404f" /><Relationship Type="http://schemas.openxmlformats.org/officeDocument/2006/relationships/slide" Target="/ppt/slides/slide1.xml" Id="Rf9bf9a7dfaa649cf" /><Relationship Type="http://schemas.openxmlformats.org/officeDocument/2006/relationships/slide" Target="/ppt/slides/slide2.xml" Id="R24ef5b1507054c5a" /><Relationship Type="http://schemas.openxmlformats.org/officeDocument/2006/relationships/slide" Target="/ppt/slides/slide3.xml" Id="R7c1c5520b471457c" /><Relationship Type="http://schemas.openxmlformats.org/officeDocument/2006/relationships/slide" Target="/ppt/slides/slide4.xml" Id="Rbba9737c82a1498f" /><Relationship Type="http://schemas.openxmlformats.org/officeDocument/2006/relationships/slide" Target="/ppt/slides/slide5.xml" Id="R5c8fa20fb3544264" /><Relationship Type="http://schemas.openxmlformats.org/officeDocument/2006/relationships/slide" Target="/ppt/slides/slide6.xml" Id="R7270659bc06c448f" /><Relationship Type="http://schemas.openxmlformats.org/officeDocument/2006/relationships/slide" Target="/ppt/slides/slide7.xml" Id="R697f6b15a7a944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79528e6c9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f42327bed4bd2" /><Relationship Type="http://schemas.openxmlformats.org/officeDocument/2006/relationships/theme" Target="/ppt/slideMasters/theme/theme1.xml" Id="R56504b4f87d6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7f42327bed4b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b071d0f944a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be2f3d402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28af0d9e46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07a5b2da24a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83340769540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8e63bc1ee49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06176596446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SECANT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SECANT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15 927 073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31 256 346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SECANT TOPPHOLDING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Orrevegen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921 613 237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