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47c5d430cd47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0cf0dfa65483a"/>
  </p:sldMasterIdLst>
  <p:sldIdLst>
    <p:sldId xmlns:r="http://schemas.openxmlformats.org/officeDocument/2006/relationships" id="256" r:id="Rf6ffb1e32c1a46b5"/>
    <p:sldId xmlns:r="http://schemas.openxmlformats.org/officeDocument/2006/relationships" id="257" r:id="R482ab6cce1d14303"/>
    <p:sldId xmlns:r="http://schemas.openxmlformats.org/officeDocument/2006/relationships" id="258" r:id="R65367caa4cfb4213"/>
    <p:sldId xmlns:r="http://schemas.openxmlformats.org/officeDocument/2006/relationships" id="259" r:id="Re6dfd737076a4db3"/>
    <p:sldId xmlns:r="http://schemas.openxmlformats.org/officeDocument/2006/relationships" id="260" r:id="Rb1bda8274bd943d0"/>
    <p:sldId xmlns:r="http://schemas.openxmlformats.org/officeDocument/2006/relationships" id="261" r:id="Rf357896efd8b43f2"/>
    <p:sldId xmlns:r="http://schemas.openxmlformats.org/officeDocument/2006/relationships" id="262" r:id="R2aaa15ca39bc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0cf0dfa65483a" /><Relationship Type="http://schemas.openxmlformats.org/officeDocument/2006/relationships/slide" Target="/ppt/slides/slide1.xml" Id="Rf6ffb1e32c1a46b5" /><Relationship Type="http://schemas.openxmlformats.org/officeDocument/2006/relationships/slide" Target="/ppt/slides/slide2.xml" Id="R482ab6cce1d14303" /><Relationship Type="http://schemas.openxmlformats.org/officeDocument/2006/relationships/slide" Target="/ppt/slides/slide3.xml" Id="R65367caa4cfb4213" /><Relationship Type="http://schemas.openxmlformats.org/officeDocument/2006/relationships/slide" Target="/ppt/slides/slide4.xml" Id="Re6dfd737076a4db3" /><Relationship Type="http://schemas.openxmlformats.org/officeDocument/2006/relationships/slide" Target="/ppt/slides/slide5.xml" Id="Rb1bda8274bd943d0" /><Relationship Type="http://schemas.openxmlformats.org/officeDocument/2006/relationships/slide" Target="/ppt/slides/slide6.xml" Id="Rf357896efd8b43f2" /><Relationship Type="http://schemas.openxmlformats.org/officeDocument/2006/relationships/slide" Target="/ppt/slides/slide7.xml" Id="R2aaa15ca39bc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d81cffe824a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6b15bfabe412d" /><Relationship Type="http://schemas.openxmlformats.org/officeDocument/2006/relationships/theme" Target="/ppt/slideMasters/theme/theme1.xml" Id="Re15972c6a0e449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f6b15bfabe41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afb9b39734f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7d36a4c9e49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b9e2995e2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bbad5ece747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79fd403f64c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b6848808b45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310b1dd22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SKYKULA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SKYKULA AS ble etablert [år] og holder til i Vikeså.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−269 120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24 770 347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161 072 727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231 546 861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RSG FINANS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 FINANS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Nesjane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4389 Vikeså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921 597 282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SKYKULA AS</a:t>
            </a:r>
          </a:p>
        </p:txBody>
      </p:sp>
    </p:spTree>
  </p:cSld>
  <p:clrMapOvr>
    <a:masterClrMapping xmlns:a="http://schemas.openxmlformats.org/drawingml/2006/main"/>
  </p:clrMapOvr>
</p:sld>
</file>