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3476490b5ad4a9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50f3c00cebc4847"/>
  </p:sldMasterIdLst>
  <p:sldIdLst>
    <p:sldId xmlns:r="http://schemas.openxmlformats.org/officeDocument/2006/relationships" id="256" r:id="R0c58c75f657d4f02"/>
    <p:sldId xmlns:r="http://schemas.openxmlformats.org/officeDocument/2006/relationships" id="257" r:id="Rd232cfa327e24874"/>
    <p:sldId xmlns:r="http://schemas.openxmlformats.org/officeDocument/2006/relationships" id="258" r:id="R0bea640176a9417d"/>
    <p:sldId xmlns:r="http://schemas.openxmlformats.org/officeDocument/2006/relationships" id="259" r:id="R55ee94599222495d"/>
    <p:sldId xmlns:r="http://schemas.openxmlformats.org/officeDocument/2006/relationships" id="260" r:id="Raae9771d6a784cf0"/>
    <p:sldId xmlns:r="http://schemas.openxmlformats.org/officeDocument/2006/relationships" id="261" r:id="R14d9ec32a8fc4470"/>
    <p:sldId xmlns:r="http://schemas.openxmlformats.org/officeDocument/2006/relationships" id="262" r:id="R76a1433e5f984ea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50f3c00cebc4847" /><Relationship Type="http://schemas.openxmlformats.org/officeDocument/2006/relationships/slide" Target="/ppt/slides/slide1.xml" Id="R0c58c75f657d4f02" /><Relationship Type="http://schemas.openxmlformats.org/officeDocument/2006/relationships/slide" Target="/ppt/slides/slide2.xml" Id="Rd232cfa327e24874" /><Relationship Type="http://schemas.openxmlformats.org/officeDocument/2006/relationships/slide" Target="/ppt/slides/slide3.xml" Id="R0bea640176a9417d" /><Relationship Type="http://schemas.openxmlformats.org/officeDocument/2006/relationships/slide" Target="/ppt/slides/slide4.xml" Id="R55ee94599222495d" /><Relationship Type="http://schemas.openxmlformats.org/officeDocument/2006/relationships/slide" Target="/ppt/slides/slide5.xml" Id="Raae9771d6a784cf0" /><Relationship Type="http://schemas.openxmlformats.org/officeDocument/2006/relationships/slide" Target="/ppt/slides/slide6.xml" Id="R14d9ec32a8fc4470" /><Relationship Type="http://schemas.openxmlformats.org/officeDocument/2006/relationships/slide" Target="/ppt/slides/slide7.xml" Id="R76a1433e5f984ea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9f45505e952448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4d08d8284d4951" /><Relationship Type="http://schemas.openxmlformats.org/officeDocument/2006/relationships/theme" Target="/ppt/slideMasters/theme/theme1.xml" Id="Rdef24945513e4af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34d08d8284d495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50121f8c124ad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6960b21834425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fe88f7b48f44a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f030bb8731489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f5aa49418445b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503e84af2b40b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f04d64dee7475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H.P. PETTERSEN EFTF.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H.P. PETTERSEN EFTF.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H.P. PETTERSEN EFTF. EIENDOM AS ble etablert [år] og holder til i Skjærhalden.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H.P. PETTERSEN EFTF.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H.P. PETTERSEN EFTF.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H.P. PETTERSEN EFTF.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580 854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252 259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133 104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1 689 514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3 926 877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H.P. PETTERSEN EFTF.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SKJÆRHALDEN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H.P. PETTERSEN EFTF.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Kjølholtveien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1680 Skjærhalden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921 596 944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H.P. PETTERSEN EFTF. EIENDOM AS</a:t>
            </a:r>
          </a:p>
        </p:txBody>
      </p:sp>
    </p:spTree>
  </p:cSld>
  <p:clrMapOvr>
    <a:masterClrMapping xmlns:a="http://schemas.openxmlformats.org/drawingml/2006/main"/>
  </p:clrMapOvr>
</p:sld>
</file>