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4cb2dfff3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f2ae8e3e84704"/>
  </p:sldMasterIdLst>
  <p:sldIdLst>
    <p:sldId xmlns:r="http://schemas.openxmlformats.org/officeDocument/2006/relationships" id="256" r:id="R7c61e057bdfb4e60"/>
    <p:sldId xmlns:r="http://schemas.openxmlformats.org/officeDocument/2006/relationships" id="257" r:id="R42d7d866b6d94445"/>
    <p:sldId xmlns:r="http://schemas.openxmlformats.org/officeDocument/2006/relationships" id="258" r:id="Refb005c2b1424c21"/>
    <p:sldId xmlns:r="http://schemas.openxmlformats.org/officeDocument/2006/relationships" id="259" r:id="R108ad7fb8e034a4d"/>
    <p:sldId xmlns:r="http://schemas.openxmlformats.org/officeDocument/2006/relationships" id="260" r:id="R98b8546af4734c9a"/>
    <p:sldId xmlns:r="http://schemas.openxmlformats.org/officeDocument/2006/relationships" id="261" r:id="Rc098d76883b0450a"/>
    <p:sldId xmlns:r="http://schemas.openxmlformats.org/officeDocument/2006/relationships" id="262" r:id="Rc9be5d65dc5c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f2ae8e3e84704" /><Relationship Type="http://schemas.openxmlformats.org/officeDocument/2006/relationships/slide" Target="/ppt/slides/slide1.xml" Id="R7c61e057bdfb4e60" /><Relationship Type="http://schemas.openxmlformats.org/officeDocument/2006/relationships/slide" Target="/ppt/slides/slide2.xml" Id="R42d7d866b6d94445" /><Relationship Type="http://schemas.openxmlformats.org/officeDocument/2006/relationships/slide" Target="/ppt/slides/slide3.xml" Id="Refb005c2b1424c21" /><Relationship Type="http://schemas.openxmlformats.org/officeDocument/2006/relationships/slide" Target="/ppt/slides/slide4.xml" Id="R108ad7fb8e034a4d" /><Relationship Type="http://schemas.openxmlformats.org/officeDocument/2006/relationships/slide" Target="/ppt/slides/slide5.xml" Id="R98b8546af4734c9a" /><Relationship Type="http://schemas.openxmlformats.org/officeDocument/2006/relationships/slide" Target="/ppt/slides/slide6.xml" Id="Rc098d76883b0450a" /><Relationship Type="http://schemas.openxmlformats.org/officeDocument/2006/relationships/slide" Target="/ppt/slides/slide7.xml" Id="Rc9be5d65dc5c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5e67f0bee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bdd56e284cd4" /><Relationship Type="http://schemas.openxmlformats.org/officeDocument/2006/relationships/theme" Target="/ppt/slideMasters/theme/theme1.xml" Id="Rc97f15b9f0a1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7bdd56e28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efc1e6ee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8d86fe7b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d3acc283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5eeedaf8c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7d9bdfad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429af9ca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81f3d81d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