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0839b211a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c590e7f4f43b8"/>
  </p:sldMasterIdLst>
  <p:sldIdLst>
    <p:sldId xmlns:r="http://schemas.openxmlformats.org/officeDocument/2006/relationships" id="256" r:id="Rdac0475cbb8b4975"/>
    <p:sldId xmlns:r="http://schemas.openxmlformats.org/officeDocument/2006/relationships" id="257" r:id="R6894a5da008f4654"/>
    <p:sldId xmlns:r="http://schemas.openxmlformats.org/officeDocument/2006/relationships" id="258" r:id="R93ff76329f3447a3"/>
    <p:sldId xmlns:r="http://schemas.openxmlformats.org/officeDocument/2006/relationships" id="259" r:id="Rd574b585fb614381"/>
    <p:sldId xmlns:r="http://schemas.openxmlformats.org/officeDocument/2006/relationships" id="260" r:id="Raf71df00e51f416b"/>
    <p:sldId xmlns:r="http://schemas.openxmlformats.org/officeDocument/2006/relationships" id="261" r:id="R81de95e119e7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c590e7f4f43b8" /><Relationship Type="http://schemas.openxmlformats.org/officeDocument/2006/relationships/slide" Target="/ppt/slides/slide1.xml" Id="Rdac0475cbb8b4975" /><Relationship Type="http://schemas.openxmlformats.org/officeDocument/2006/relationships/slide" Target="/ppt/slides/slide2.xml" Id="R6894a5da008f4654" /><Relationship Type="http://schemas.openxmlformats.org/officeDocument/2006/relationships/slide" Target="/ppt/slides/slide3.xml" Id="R93ff76329f3447a3" /><Relationship Type="http://schemas.openxmlformats.org/officeDocument/2006/relationships/slide" Target="/ppt/slides/slide4.xml" Id="Rd574b585fb614381" /><Relationship Type="http://schemas.openxmlformats.org/officeDocument/2006/relationships/slide" Target="/ppt/slides/slide5.xml" Id="Raf71df00e51f416b" /><Relationship Type="http://schemas.openxmlformats.org/officeDocument/2006/relationships/slide" Target="/ppt/slides/slide6.xml" Id="R81de95e119e7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deeccf53d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ea7ac39814a6c" /><Relationship Type="http://schemas.openxmlformats.org/officeDocument/2006/relationships/theme" Target="/ppt/slideMasters/theme/theme1.xml" Id="R0958140c6a41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ea7ac3981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5bdc6851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dcb371231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94f71b61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d967dee0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d4100f3f1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6ef4112f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