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83d323b01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872897e6547cf"/>
  </p:sldMasterIdLst>
  <p:sldIdLst>
    <p:sldId xmlns:r="http://schemas.openxmlformats.org/officeDocument/2006/relationships" id="256" r:id="Rf5dd54f9d83949e3"/>
    <p:sldId xmlns:r="http://schemas.openxmlformats.org/officeDocument/2006/relationships" id="257" r:id="R9c5c21dddc264ca5"/>
    <p:sldId xmlns:r="http://schemas.openxmlformats.org/officeDocument/2006/relationships" id="258" r:id="R84e1a7c23a8b4725"/>
    <p:sldId xmlns:r="http://schemas.openxmlformats.org/officeDocument/2006/relationships" id="259" r:id="R13d09befe7054564"/>
    <p:sldId xmlns:r="http://schemas.openxmlformats.org/officeDocument/2006/relationships" id="260" r:id="Rfce82a2761e44198"/>
    <p:sldId xmlns:r="http://schemas.openxmlformats.org/officeDocument/2006/relationships" id="261" r:id="Raa784b4d88d34f60"/>
    <p:sldId xmlns:r="http://schemas.openxmlformats.org/officeDocument/2006/relationships" id="262" r:id="Rbcb6eae70ba5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872897e6547cf" /><Relationship Type="http://schemas.openxmlformats.org/officeDocument/2006/relationships/slide" Target="/ppt/slides/slide1.xml" Id="Rf5dd54f9d83949e3" /><Relationship Type="http://schemas.openxmlformats.org/officeDocument/2006/relationships/slide" Target="/ppt/slides/slide2.xml" Id="R9c5c21dddc264ca5" /><Relationship Type="http://schemas.openxmlformats.org/officeDocument/2006/relationships/slide" Target="/ppt/slides/slide3.xml" Id="R84e1a7c23a8b4725" /><Relationship Type="http://schemas.openxmlformats.org/officeDocument/2006/relationships/slide" Target="/ppt/slides/slide4.xml" Id="R13d09befe7054564" /><Relationship Type="http://schemas.openxmlformats.org/officeDocument/2006/relationships/slide" Target="/ppt/slides/slide5.xml" Id="Rfce82a2761e44198" /><Relationship Type="http://schemas.openxmlformats.org/officeDocument/2006/relationships/slide" Target="/ppt/slides/slide6.xml" Id="Raa784b4d88d34f60" /><Relationship Type="http://schemas.openxmlformats.org/officeDocument/2006/relationships/slide" Target="/ppt/slides/slide7.xml" Id="Rbcb6eae70ba5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a2cc6a309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df5d075684308" /><Relationship Type="http://schemas.openxmlformats.org/officeDocument/2006/relationships/theme" Target="/ppt/slideMasters/theme/theme1.xml" Id="R31ef1b79795d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df5d07568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0180dffb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fd86c96864d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169ee1274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479121ae6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1081ea2f2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8f9dd28db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b473f02fc4c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MSOLLI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MSOLLI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1 270 298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1 593 843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SOLLI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