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ed9f63f61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967e7c8254361"/>
  </p:sldMasterIdLst>
  <p:sldIdLst>
    <p:sldId xmlns:r="http://schemas.openxmlformats.org/officeDocument/2006/relationships" id="256" r:id="Racdfa2db30b746c1"/>
    <p:sldId xmlns:r="http://schemas.openxmlformats.org/officeDocument/2006/relationships" id="257" r:id="Ra52363e48a134865"/>
    <p:sldId xmlns:r="http://schemas.openxmlformats.org/officeDocument/2006/relationships" id="258" r:id="Rd506ea46aac74d3a"/>
    <p:sldId xmlns:r="http://schemas.openxmlformats.org/officeDocument/2006/relationships" id="259" r:id="R315293cc8dd54144"/>
    <p:sldId xmlns:r="http://schemas.openxmlformats.org/officeDocument/2006/relationships" id="260" r:id="R421f986da6d44dc3"/>
    <p:sldId xmlns:r="http://schemas.openxmlformats.org/officeDocument/2006/relationships" id="261" r:id="R091ea96a5db545d0"/>
    <p:sldId xmlns:r="http://schemas.openxmlformats.org/officeDocument/2006/relationships" id="262" r:id="R22cd88bd5519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967e7c8254361" /><Relationship Type="http://schemas.openxmlformats.org/officeDocument/2006/relationships/slide" Target="/ppt/slides/slide1.xml" Id="Racdfa2db30b746c1" /><Relationship Type="http://schemas.openxmlformats.org/officeDocument/2006/relationships/slide" Target="/ppt/slides/slide2.xml" Id="Ra52363e48a134865" /><Relationship Type="http://schemas.openxmlformats.org/officeDocument/2006/relationships/slide" Target="/ppt/slides/slide3.xml" Id="Rd506ea46aac74d3a" /><Relationship Type="http://schemas.openxmlformats.org/officeDocument/2006/relationships/slide" Target="/ppt/slides/slide4.xml" Id="R315293cc8dd54144" /><Relationship Type="http://schemas.openxmlformats.org/officeDocument/2006/relationships/slide" Target="/ppt/slides/slide5.xml" Id="R421f986da6d44dc3" /><Relationship Type="http://schemas.openxmlformats.org/officeDocument/2006/relationships/slide" Target="/ppt/slides/slide6.xml" Id="R091ea96a5db545d0" /><Relationship Type="http://schemas.openxmlformats.org/officeDocument/2006/relationships/slide" Target="/ppt/slides/slide7.xml" Id="R22cd88bd5519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6625693f7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887744e2402c" /><Relationship Type="http://schemas.openxmlformats.org/officeDocument/2006/relationships/theme" Target="/ppt/slideMasters/theme/theme1.xml" Id="Rc50810235f84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3887744e2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54d9232c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8775e6b2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647c791d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bc9bafc89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9f1634ac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5ef67d3b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0176e247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