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aba45a172146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88a1f2c9b74d28"/>
  </p:sldMasterIdLst>
  <p:sldIdLst>
    <p:sldId xmlns:r="http://schemas.openxmlformats.org/officeDocument/2006/relationships" id="256" r:id="Rbd87598fa9514fdd"/>
    <p:sldId xmlns:r="http://schemas.openxmlformats.org/officeDocument/2006/relationships" id="257" r:id="R8e662d445df543d3"/>
    <p:sldId xmlns:r="http://schemas.openxmlformats.org/officeDocument/2006/relationships" id="258" r:id="R9f54a79ca22a4c88"/>
    <p:sldId xmlns:r="http://schemas.openxmlformats.org/officeDocument/2006/relationships" id="259" r:id="Rbc2020c197a346d1"/>
    <p:sldId xmlns:r="http://schemas.openxmlformats.org/officeDocument/2006/relationships" id="260" r:id="Rc9b0874dc4204c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88a1f2c9b74d28" /><Relationship Type="http://schemas.openxmlformats.org/officeDocument/2006/relationships/slide" Target="/ppt/slides/slide1.xml" Id="Rbd87598fa9514fdd" /><Relationship Type="http://schemas.openxmlformats.org/officeDocument/2006/relationships/slide" Target="/ppt/slides/slide2.xml" Id="R8e662d445df543d3" /><Relationship Type="http://schemas.openxmlformats.org/officeDocument/2006/relationships/slide" Target="/ppt/slides/slide3.xml" Id="R9f54a79ca22a4c88" /><Relationship Type="http://schemas.openxmlformats.org/officeDocument/2006/relationships/slide" Target="/ppt/slides/slide4.xml" Id="Rbc2020c197a346d1" /><Relationship Type="http://schemas.openxmlformats.org/officeDocument/2006/relationships/slide" Target="/ppt/slides/slide5.xml" Id="Rc9b0874dc4204c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d785c0b2534d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f84d28ab840c9" /><Relationship Type="http://schemas.openxmlformats.org/officeDocument/2006/relationships/theme" Target="/ppt/slideMasters/theme/theme1.xml" Id="R0d88ce2189194e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7f84d28ab840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5904a76364c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a6a1b4eff42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ddce3110d44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b706edbb249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3dfa3ead240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DNB AM NORSKE AKSJER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AM NORSKE AKSJER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DNB AM NORSKE AKSJER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AM NORSKE AKSJER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AM NORSKE AKSJER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AM NORSKE AKSJER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921 584 121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AM NORSKE AKSJER</a:t>
            </a:r>
          </a:p>
        </p:txBody>
      </p:sp>
    </p:spTree>
  </p:cSld>
  <p:clrMapOvr>
    <a:masterClrMapping xmlns:a="http://schemas.openxmlformats.org/drawingml/2006/main"/>
  </p:clrMapOvr>
</p:sld>
</file>