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b37c5ea6314d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8972a743ba46f1"/>
  </p:sldMasterIdLst>
  <p:sldIdLst>
    <p:sldId xmlns:r="http://schemas.openxmlformats.org/officeDocument/2006/relationships" id="256" r:id="R399bce3818c74573"/>
    <p:sldId xmlns:r="http://schemas.openxmlformats.org/officeDocument/2006/relationships" id="257" r:id="Re77016a2af7140c8"/>
    <p:sldId xmlns:r="http://schemas.openxmlformats.org/officeDocument/2006/relationships" id="258" r:id="R8c16acb041404e62"/>
    <p:sldId xmlns:r="http://schemas.openxmlformats.org/officeDocument/2006/relationships" id="259" r:id="R9150057e74ff4fbd"/>
    <p:sldId xmlns:r="http://schemas.openxmlformats.org/officeDocument/2006/relationships" id="260" r:id="R2250dcd02e1b45bd"/>
    <p:sldId xmlns:r="http://schemas.openxmlformats.org/officeDocument/2006/relationships" id="261" r:id="R48cde78202464f00"/>
    <p:sldId xmlns:r="http://schemas.openxmlformats.org/officeDocument/2006/relationships" id="262" r:id="Re64c17f05b86456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8972a743ba46f1" /><Relationship Type="http://schemas.openxmlformats.org/officeDocument/2006/relationships/slide" Target="/ppt/slides/slide1.xml" Id="R399bce3818c74573" /><Relationship Type="http://schemas.openxmlformats.org/officeDocument/2006/relationships/slide" Target="/ppt/slides/slide2.xml" Id="Re77016a2af7140c8" /><Relationship Type="http://schemas.openxmlformats.org/officeDocument/2006/relationships/slide" Target="/ppt/slides/slide3.xml" Id="R8c16acb041404e62" /><Relationship Type="http://schemas.openxmlformats.org/officeDocument/2006/relationships/slide" Target="/ppt/slides/slide4.xml" Id="R9150057e74ff4fbd" /><Relationship Type="http://schemas.openxmlformats.org/officeDocument/2006/relationships/slide" Target="/ppt/slides/slide5.xml" Id="R2250dcd02e1b45bd" /><Relationship Type="http://schemas.openxmlformats.org/officeDocument/2006/relationships/slide" Target="/ppt/slides/slide6.xml" Id="R48cde78202464f00" /><Relationship Type="http://schemas.openxmlformats.org/officeDocument/2006/relationships/slide" Target="/ppt/slides/slide7.xml" Id="Re64c17f05b86456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30121f42a54f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2408cb37b436e" /><Relationship Type="http://schemas.openxmlformats.org/officeDocument/2006/relationships/theme" Target="/ppt/slideMasters/theme/theme1.xml" Id="R6ada7cc8fd4043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d22408cb37b43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3e9560a10a42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d52dc7ffb540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1cee08328249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b48c7a5fb4d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d821aa08e4f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1d641b2c144d0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ebbfc8a63b41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TGM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TGM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−4 897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92 209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−31 455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92 058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GILSTAD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Saturnveien 16B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0492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921 576 862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TGM HOLDING AS</a:t>
            </a:r>
          </a:p>
        </p:txBody>
      </p:sp>
    </p:spTree>
  </p:cSld>
  <p:clrMapOvr>
    <a:masterClrMapping xmlns:a="http://schemas.openxmlformats.org/drawingml/2006/main"/>
  </p:clrMapOvr>
</p:sld>
</file>