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c8868df31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b39a856be47d8"/>
  </p:sldMasterIdLst>
  <p:sldIdLst>
    <p:sldId xmlns:r="http://schemas.openxmlformats.org/officeDocument/2006/relationships" id="256" r:id="R1b682938d00e4225"/>
    <p:sldId xmlns:r="http://schemas.openxmlformats.org/officeDocument/2006/relationships" id="257" r:id="R42b8ba42c89e4d5f"/>
    <p:sldId xmlns:r="http://schemas.openxmlformats.org/officeDocument/2006/relationships" id="258" r:id="R86f76c5c97d14f06"/>
    <p:sldId xmlns:r="http://schemas.openxmlformats.org/officeDocument/2006/relationships" id="259" r:id="R7359d1ef173f4466"/>
    <p:sldId xmlns:r="http://schemas.openxmlformats.org/officeDocument/2006/relationships" id="260" r:id="R588d08661ccd4f1e"/>
    <p:sldId xmlns:r="http://schemas.openxmlformats.org/officeDocument/2006/relationships" id="261" r:id="Rb039e9b57d634608"/>
    <p:sldId xmlns:r="http://schemas.openxmlformats.org/officeDocument/2006/relationships" id="262" r:id="R78b23d55b339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b39a856be47d8" /><Relationship Type="http://schemas.openxmlformats.org/officeDocument/2006/relationships/slide" Target="/ppt/slides/slide1.xml" Id="R1b682938d00e4225" /><Relationship Type="http://schemas.openxmlformats.org/officeDocument/2006/relationships/slide" Target="/ppt/slides/slide2.xml" Id="R42b8ba42c89e4d5f" /><Relationship Type="http://schemas.openxmlformats.org/officeDocument/2006/relationships/slide" Target="/ppt/slides/slide3.xml" Id="R86f76c5c97d14f06" /><Relationship Type="http://schemas.openxmlformats.org/officeDocument/2006/relationships/slide" Target="/ppt/slides/slide4.xml" Id="R7359d1ef173f4466" /><Relationship Type="http://schemas.openxmlformats.org/officeDocument/2006/relationships/slide" Target="/ppt/slides/slide5.xml" Id="R588d08661ccd4f1e" /><Relationship Type="http://schemas.openxmlformats.org/officeDocument/2006/relationships/slide" Target="/ppt/slides/slide6.xml" Id="Rb039e9b57d634608" /><Relationship Type="http://schemas.openxmlformats.org/officeDocument/2006/relationships/slide" Target="/ppt/slides/slide7.xml" Id="R78b23d55b339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e91608fc5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fcca5cdc4366" /><Relationship Type="http://schemas.openxmlformats.org/officeDocument/2006/relationships/theme" Target="/ppt/slideMasters/theme/theme1.xml" Id="R8f8b04d18691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efcca5cdc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3758103e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0406b220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2f5b286e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bc00a2f6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7a471c0c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bda68202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7a70135c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