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999ddbf18240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4e71f23ae24369"/>
  </p:sldMasterIdLst>
  <p:sldIdLst>
    <p:sldId xmlns:r="http://schemas.openxmlformats.org/officeDocument/2006/relationships" id="256" r:id="R0daf4e2a0cb4489e"/>
    <p:sldId xmlns:r="http://schemas.openxmlformats.org/officeDocument/2006/relationships" id="257" r:id="R59ae6720b39c4bfc"/>
    <p:sldId xmlns:r="http://schemas.openxmlformats.org/officeDocument/2006/relationships" id="258" r:id="Raa990f36d19341b1"/>
    <p:sldId xmlns:r="http://schemas.openxmlformats.org/officeDocument/2006/relationships" id="259" r:id="Rf4288c78591242e7"/>
    <p:sldId xmlns:r="http://schemas.openxmlformats.org/officeDocument/2006/relationships" id="260" r:id="Rbf68021d2d4d4a43"/>
    <p:sldId xmlns:r="http://schemas.openxmlformats.org/officeDocument/2006/relationships" id="261" r:id="Re74b3769c4a548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4e71f23ae24369" /><Relationship Type="http://schemas.openxmlformats.org/officeDocument/2006/relationships/slide" Target="/ppt/slides/slide1.xml" Id="R0daf4e2a0cb4489e" /><Relationship Type="http://schemas.openxmlformats.org/officeDocument/2006/relationships/slide" Target="/ppt/slides/slide2.xml" Id="R59ae6720b39c4bfc" /><Relationship Type="http://schemas.openxmlformats.org/officeDocument/2006/relationships/slide" Target="/ppt/slides/slide3.xml" Id="Raa990f36d19341b1" /><Relationship Type="http://schemas.openxmlformats.org/officeDocument/2006/relationships/slide" Target="/ppt/slides/slide4.xml" Id="Rf4288c78591242e7" /><Relationship Type="http://schemas.openxmlformats.org/officeDocument/2006/relationships/slide" Target="/ppt/slides/slide5.xml" Id="Rbf68021d2d4d4a43" /><Relationship Type="http://schemas.openxmlformats.org/officeDocument/2006/relationships/slide" Target="/ppt/slides/slide6.xml" Id="Re74b3769c4a548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16bd75e90642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6b30a2e46493f" /><Relationship Type="http://schemas.openxmlformats.org/officeDocument/2006/relationships/theme" Target="/ppt/slideMasters/theme/theme1.xml" Id="Rf28094c6abb04b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46b30a2e4649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344ed702546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9c1cb6d2e44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f366996584e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3c2b858fb49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6505a8a6843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7fa37353947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HAVILA HOTELS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HAVILA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HAVILA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HAVILA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HAVILA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HAVILA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Mjølstadneset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6092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921 575 823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HAVILA HOTELS AS</a:t>
            </a:r>
          </a:p>
        </p:txBody>
      </p:sp>
    </p:spTree>
  </p:cSld>
  <p:clrMapOvr>
    <a:masterClrMapping xmlns:a="http://schemas.openxmlformats.org/drawingml/2006/main"/>
  </p:clrMapOvr>
</p:sld>
</file>