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4b4b132c2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093af179c458f"/>
  </p:sldMasterIdLst>
  <p:sldIdLst>
    <p:sldId xmlns:r="http://schemas.openxmlformats.org/officeDocument/2006/relationships" id="256" r:id="R8298278c004b4d9f"/>
    <p:sldId xmlns:r="http://schemas.openxmlformats.org/officeDocument/2006/relationships" id="257" r:id="Re5cc86fc8fa34fcc"/>
    <p:sldId xmlns:r="http://schemas.openxmlformats.org/officeDocument/2006/relationships" id="258" r:id="R6186a055511c4e2f"/>
    <p:sldId xmlns:r="http://schemas.openxmlformats.org/officeDocument/2006/relationships" id="259" r:id="Rdaca1ff4944443a3"/>
    <p:sldId xmlns:r="http://schemas.openxmlformats.org/officeDocument/2006/relationships" id="260" r:id="R2e0565625ab24e29"/>
    <p:sldId xmlns:r="http://schemas.openxmlformats.org/officeDocument/2006/relationships" id="261" r:id="Rc046d45db1a5434d"/>
    <p:sldId xmlns:r="http://schemas.openxmlformats.org/officeDocument/2006/relationships" id="262" r:id="R892c21124987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093af179c458f" /><Relationship Type="http://schemas.openxmlformats.org/officeDocument/2006/relationships/slide" Target="/ppt/slides/slide1.xml" Id="R8298278c004b4d9f" /><Relationship Type="http://schemas.openxmlformats.org/officeDocument/2006/relationships/slide" Target="/ppt/slides/slide2.xml" Id="Re5cc86fc8fa34fcc" /><Relationship Type="http://schemas.openxmlformats.org/officeDocument/2006/relationships/slide" Target="/ppt/slides/slide3.xml" Id="R6186a055511c4e2f" /><Relationship Type="http://schemas.openxmlformats.org/officeDocument/2006/relationships/slide" Target="/ppt/slides/slide4.xml" Id="Rdaca1ff4944443a3" /><Relationship Type="http://schemas.openxmlformats.org/officeDocument/2006/relationships/slide" Target="/ppt/slides/slide5.xml" Id="R2e0565625ab24e29" /><Relationship Type="http://schemas.openxmlformats.org/officeDocument/2006/relationships/slide" Target="/ppt/slides/slide6.xml" Id="Rc046d45db1a5434d" /><Relationship Type="http://schemas.openxmlformats.org/officeDocument/2006/relationships/slide" Target="/ppt/slides/slide7.xml" Id="R892c21124987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17870dd86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cbb4a4163449a" /><Relationship Type="http://schemas.openxmlformats.org/officeDocument/2006/relationships/theme" Target="/ppt/slideMasters/theme/theme1.xml" Id="R6bccc21204c6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cbb4a4163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1c8036e40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9df2361dd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ee374578a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cbf93dd2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570e90cf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2ebb53b4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4e40a89d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JOHANNES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JOHANNES MONSEN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−2 762 052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14 209 377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146 982 444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165 789 403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MONSEN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MONSEN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MONSEN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